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1.xml" ContentType="application/vnd.openxmlformats-officedocument.presentationml.notesSlide+xml"/>
  <Override PartName="/ppt/theme/themeOverride7.xml" ContentType="application/vnd.openxmlformats-officedocument.themeOverride+xml"/>
  <Override PartName="/ppt/theme/themeOverride8.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9"/>
  </p:notesMasterIdLst>
  <p:sldIdLst>
    <p:sldId id="430" r:id="rId3"/>
    <p:sldId id="431" r:id="rId4"/>
    <p:sldId id="418" r:id="rId5"/>
    <p:sldId id="257" r:id="rId6"/>
    <p:sldId id="425" r:id="rId7"/>
    <p:sldId id="424" r:id="rId8"/>
    <p:sldId id="428" r:id="rId9"/>
    <p:sldId id="429" r:id="rId10"/>
    <p:sldId id="426" r:id="rId11"/>
    <p:sldId id="433" r:id="rId12"/>
    <p:sldId id="427" r:id="rId13"/>
    <p:sldId id="332" r:id="rId14"/>
    <p:sldId id="434" r:id="rId15"/>
    <p:sldId id="435" r:id="rId16"/>
    <p:sldId id="436" r:id="rId17"/>
    <p:sldId id="43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03CB92-8C69-A026-0100-6E7BD4D2C29A}" v="57" dt="2026-02-20T03:34:21.757"/>
    <p1510:client id="{F48A3C11-3DC1-42D3-966A-A46CF67E5F56}" v="46" dt="2026-02-20T02:26:54.6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naz Pirasteh" userId="cdb7b2d4-4952-4661-88a0-f812468d7db6" providerId="ADAL" clId="{BDD47AE2-37B0-4377-9AFC-2614E102F5FD}"/>
    <pc:docChg chg="undo custSel addSld delSld modSld sldOrd">
      <pc:chgData name="Farnaz Pirasteh" userId="cdb7b2d4-4952-4661-88a0-f812468d7db6" providerId="ADAL" clId="{BDD47AE2-37B0-4377-9AFC-2614E102F5FD}" dt="2026-02-20T02:26:54.637" v="122" actId="1076"/>
      <pc:docMkLst>
        <pc:docMk/>
      </pc:docMkLst>
      <pc:sldChg chg="del">
        <pc:chgData name="Farnaz Pirasteh" userId="cdb7b2d4-4952-4661-88a0-f812468d7db6" providerId="ADAL" clId="{BDD47AE2-37B0-4377-9AFC-2614E102F5FD}" dt="2026-02-20T02:24:11.971" v="102" actId="47"/>
        <pc:sldMkLst>
          <pc:docMk/>
          <pc:sldMk cId="725816232" sldId="415"/>
        </pc:sldMkLst>
      </pc:sldChg>
      <pc:sldChg chg="delSp mod">
        <pc:chgData name="Farnaz Pirasteh" userId="cdb7b2d4-4952-4661-88a0-f812468d7db6" providerId="ADAL" clId="{BDD47AE2-37B0-4377-9AFC-2614E102F5FD}" dt="2026-02-20T02:24:17.538" v="103" actId="478"/>
        <pc:sldMkLst>
          <pc:docMk/>
          <pc:sldMk cId="3228156297" sldId="418"/>
        </pc:sldMkLst>
        <pc:spChg chg="del">
          <ac:chgData name="Farnaz Pirasteh" userId="cdb7b2d4-4952-4661-88a0-f812468d7db6" providerId="ADAL" clId="{BDD47AE2-37B0-4377-9AFC-2614E102F5FD}" dt="2026-02-20T02:24:17.538" v="103" actId="478"/>
          <ac:spMkLst>
            <pc:docMk/>
            <pc:sldMk cId="3228156297" sldId="418"/>
            <ac:spMk id="5" creationId="{B3928380-0DCC-F5A2-1786-7B727F71A589}"/>
          </ac:spMkLst>
        </pc:spChg>
      </pc:sldChg>
      <pc:sldChg chg="addSp modSp mod modAnim">
        <pc:chgData name="Farnaz Pirasteh" userId="cdb7b2d4-4952-4661-88a0-f812468d7db6" providerId="ADAL" clId="{BDD47AE2-37B0-4377-9AFC-2614E102F5FD}" dt="2026-02-20T02:19:49.186" v="88"/>
        <pc:sldMkLst>
          <pc:docMk/>
          <pc:sldMk cId="1963033957" sldId="425"/>
        </pc:sldMkLst>
        <pc:spChg chg="mod">
          <ac:chgData name="Farnaz Pirasteh" userId="cdb7b2d4-4952-4661-88a0-f812468d7db6" providerId="ADAL" clId="{BDD47AE2-37B0-4377-9AFC-2614E102F5FD}" dt="2026-02-20T02:18:11.071" v="76" actId="12"/>
          <ac:spMkLst>
            <pc:docMk/>
            <pc:sldMk cId="1963033957" sldId="425"/>
            <ac:spMk id="3" creationId="{3CC74F40-FE6B-64C6-88DD-3E23985032E4}"/>
          </ac:spMkLst>
        </pc:spChg>
        <pc:spChg chg="add mod">
          <ac:chgData name="Farnaz Pirasteh" userId="cdb7b2d4-4952-4661-88a0-f812468d7db6" providerId="ADAL" clId="{BDD47AE2-37B0-4377-9AFC-2614E102F5FD}" dt="2026-02-20T02:19:34.931" v="86" actId="208"/>
          <ac:spMkLst>
            <pc:docMk/>
            <pc:sldMk cId="1963033957" sldId="425"/>
            <ac:spMk id="5" creationId="{0FF7FE3B-66DD-F4CE-5DCA-588D4BD5C15A}"/>
          </ac:spMkLst>
        </pc:spChg>
        <pc:picChg chg="add mod">
          <ac:chgData name="Farnaz Pirasteh" userId="cdb7b2d4-4952-4661-88a0-f812468d7db6" providerId="ADAL" clId="{BDD47AE2-37B0-4377-9AFC-2614E102F5FD}" dt="2026-02-20T02:19:10.998" v="80" actId="1076"/>
          <ac:picMkLst>
            <pc:docMk/>
            <pc:sldMk cId="1963033957" sldId="425"/>
            <ac:picMk id="3074" creationId="{B246BDBE-D5BD-4790-A728-3232F69FF33F}"/>
          </ac:picMkLst>
        </pc:picChg>
      </pc:sldChg>
      <pc:sldChg chg="addSp delSp modSp mod ord">
        <pc:chgData name="Farnaz Pirasteh" userId="cdb7b2d4-4952-4661-88a0-f812468d7db6" providerId="ADAL" clId="{BDD47AE2-37B0-4377-9AFC-2614E102F5FD}" dt="2026-02-20T02:26:54.637" v="122" actId="1076"/>
        <pc:sldMkLst>
          <pc:docMk/>
          <pc:sldMk cId="2926499761" sldId="426"/>
        </pc:sldMkLst>
        <pc:spChg chg="mod">
          <ac:chgData name="Farnaz Pirasteh" userId="cdb7b2d4-4952-4661-88a0-f812468d7db6" providerId="ADAL" clId="{BDD47AE2-37B0-4377-9AFC-2614E102F5FD}" dt="2026-02-20T02:24:35.162" v="107" actId="5793"/>
          <ac:spMkLst>
            <pc:docMk/>
            <pc:sldMk cId="2926499761" sldId="426"/>
            <ac:spMk id="2" creationId="{961FA076-BD61-7159-7E1C-AB852EF4F985}"/>
          </ac:spMkLst>
        </pc:spChg>
        <pc:spChg chg="add del mod">
          <ac:chgData name="Farnaz Pirasteh" userId="cdb7b2d4-4952-4661-88a0-f812468d7db6" providerId="ADAL" clId="{BDD47AE2-37B0-4377-9AFC-2614E102F5FD}" dt="2026-02-20T02:26:44.219" v="119" actId="1076"/>
          <ac:spMkLst>
            <pc:docMk/>
            <pc:sldMk cId="2926499761" sldId="426"/>
            <ac:spMk id="3" creationId="{BB7EEF02-B3AB-E082-24BB-DC00C707F322}"/>
          </ac:spMkLst>
        </pc:spChg>
        <pc:spChg chg="add">
          <ac:chgData name="Farnaz Pirasteh" userId="cdb7b2d4-4952-4661-88a0-f812468d7db6" providerId="ADAL" clId="{BDD47AE2-37B0-4377-9AFC-2614E102F5FD}" dt="2026-02-20T02:14:32.489" v="13"/>
          <ac:spMkLst>
            <pc:docMk/>
            <pc:sldMk cId="2926499761" sldId="426"/>
            <ac:spMk id="4" creationId="{CFD8B74A-C587-49F3-31C9-5ECDEC092F34}"/>
          </ac:spMkLst>
        </pc:spChg>
        <pc:spChg chg="add mod">
          <ac:chgData name="Farnaz Pirasteh" userId="cdb7b2d4-4952-4661-88a0-f812468d7db6" providerId="ADAL" clId="{BDD47AE2-37B0-4377-9AFC-2614E102F5FD}" dt="2026-02-20T02:15:02.079" v="19" actId="1076"/>
          <ac:spMkLst>
            <pc:docMk/>
            <pc:sldMk cId="2926499761" sldId="426"/>
            <ac:spMk id="5" creationId="{8EBBDA39-63CE-C3C5-7C62-B3713406ED98}"/>
          </ac:spMkLst>
        </pc:spChg>
        <pc:spChg chg="add del mod">
          <ac:chgData name="Farnaz Pirasteh" userId="cdb7b2d4-4952-4661-88a0-f812468d7db6" providerId="ADAL" clId="{BDD47AE2-37B0-4377-9AFC-2614E102F5FD}" dt="2026-02-20T02:15:00.894" v="18" actId="478"/>
          <ac:spMkLst>
            <pc:docMk/>
            <pc:sldMk cId="2926499761" sldId="426"/>
            <ac:spMk id="7" creationId="{9DA7DF93-93A4-B474-A039-DD002B45AF9B}"/>
          </ac:spMkLst>
        </pc:spChg>
        <pc:spChg chg="add del mod">
          <ac:chgData name="Farnaz Pirasteh" userId="cdb7b2d4-4952-4661-88a0-f812468d7db6" providerId="ADAL" clId="{BDD47AE2-37B0-4377-9AFC-2614E102F5FD}" dt="2026-02-20T02:16:15.095" v="61"/>
          <ac:spMkLst>
            <pc:docMk/>
            <pc:sldMk cId="2926499761" sldId="426"/>
            <ac:spMk id="8" creationId="{7A9DEFCC-6899-3FD4-48E8-233D4C48FC1E}"/>
          </ac:spMkLst>
        </pc:spChg>
        <pc:picChg chg="add mod">
          <ac:chgData name="Farnaz Pirasteh" userId="cdb7b2d4-4952-4661-88a0-f812468d7db6" providerId="ADAL" clId="{BDD47AE2-37B0-4377-9AFC-2614E102F5FD}" dt="2026-02-20T02:26:54.637" v="122" actId="1076"/>
          <ac:picMkLst>
            <pc:docMk/>
            <pc:sldMk cId="2926499761" sldId="426"/>
            <ac:picMk id="2053" creationId="{7956CC68-2435-5CC9-8F8A-3A01CDF8C0F6}"/>
          </ac:picMkLst>
        </pc:picChg>
      </pc:sldChg>
      <pc:sldChg chg="addSp modSp mod">
        <pc:chgData name="Farnaz Pirasteh" userId="cdb7b2d4-4952-4661-88a0-f812468d7db6" providerId="ADAL" clId="{BDD47AE2-37B0-4377-9AFC-2614E102F5FD}" dt="2026-02-20T02:13:40.657" v="10" actId="1076"/>
        <pc:sldMkLst>
          <pc:docMk/>
          <pc:sldMk cId="2298101855" sldId="427"/>
        </pc:sldMkLst>
        <pc:picChg chg="add mod">
          <ac:chgData name="Farnaz Pirasteh" userId="cdb7b2d4-4952-4661-88a0-f812468d7db6" providerId="ADAL" clId="{BDD47AE2-37B0-4377-9AFC-2614E102F5FD}" dt="2026-02-20T02:13:33.946" v="9" actId="1076"/>
          <ac:picMkLst>
            <pc:docMk/>
            <pc:sldMk cId="2298101855" sldId="427"/>
            <ac:picMk id="4" creationId="{65D97A4D-E632-B220-0C50-C01747A6411F}"/>
          </ac:picMkLst>
        </pc:picChg>
        <pc:picChg chg="add mod">
          <ac:chgData name="Farnaz Pirasteh" userId="cdb7b2d4-4952-4661-88a0-f812468d7db6" providerId="ADAL" clId="{BDD47AE2-37B0-4377-9AFC-2614E102F5FD}" dt="2026-02-20T02:13:40.657" v="10" actId="1076"/>
          <ac:picMkLst>
            <pc:docMk/>
            <pc:sldMk cId="2298101855" sldId="427"/>
            <ac:picMk id="5" creationId="{C513DD90-D0CC-0785-7127-E413F1CC439A}"/>
          </ac:picMkLst>
        </pc:picChg>
      </pc:sldChg>
      <pc:sldChg chg="modSp mod">
        <pc:chgData name="Farnaz Pirasteh" userId="cdb7b2d4-4952-4661-88a0-f812468d7db6" providerId="ADAL" clId="{BDD47AE2-37B0-4377-9AFC-2614E102F5FD}" dt="2026-02-20T02:17:45.703" v="72" actId="1076"/>
        <pc:sldMkLst>
          <pc:docMk/>
          <pc:sldMk cId="2092815817" sldId="428"/>
        </pc:sldMkLst>
        <pc:picChg chg="mod">
          <ac:chgData name="Farnaz Pirasteh" userId="cdb7b2d4-4952-4661-88a0-f812468d7db6" providerId="ADAL" clId="{BDD47AE2-37B0-4377-9AFC-2614E102F5FD}" dt="2026-02-20T02:17:45.703" v="72" actId="1076"/>
          <ac:picMkLst>
            <pc:docMk/>
            <pc:sldMk cId="2092815817" sldId="428"/>
            <ac:picMk id="5" creationId="{57E84DAF-B039-8ED4-41CC-80EF26F40295}"/>
          </ac:picMkLst>
        </pc:picChg>
      </pc:sldChg>
      <pc:sldChg chg="new del">
        <pc:chgData name="Farnaz Pirasteh" userId="cdb7b2d4-4952-4661-88a0-f812468d7db6" providerId="ADAL" clId="{BDD47AE2-37B0-4377-9AFC-2614E102F5FD}" dt="2026-02-20T02:17:27.579" v="70" actId="47"/>
        <pc:sldMkLst>
          <pc:docMk/>
          <pc:sldMk cId="1521955887" sldId="434"/>
        </pc:sldMkLst>
      </pc:sldChg>
      <pc:sldChg chg="addSp delSp modSp new">
        <pc:chgData name="Farnaz Pirasteh" userId="cdb7b2d4-4952-4661-88a0-f812468d7db6" providerId="ADAL" clId="{BDD47AE2-37B0-4377-9AFC-2614E102F5FD}" dt="2026-02-20T02:23:39.005" v="101" actId="1076"/>
        <pc:sldMkLst>
          <pc:docMk/>
          <pc:sldMk cId="3241429821" sldId="434"/>
        </pc:sldMkLst>
        <pc:picChg chg="add del">
          <ac:chgData name="Farnaz Pirasteh" userId="cdb7b2d4-4952-4661-88a0-f812468d7db6" providerId="ADAL" clId="{BDD47AE2-37B0-4377-9AFC-2614E102F5FD}" dt="2026-02-20T02:23:11.054" v="93" actId="478"/>
          <ac:picMkLst>
            <pc:docMk/>
            <pc:sldMk cId="3241429821" sldId="434"/>
            <ac:picMk id="5122" creationId="{006918A0-D608-59AE-91A3-BE74F0786528}"/>
          </ac:picMkLst>
        </pc:picChg>
        <pc:picChg chg="add del">
          <ac:chgData name="Farnaz Pirasteh" userId="cdb7b2d4-4952-4661-88a0-f812468d7db6" providerId="ADAL" clId="{BDD47AE2-37B0-4377-9AFC-2614E102F5FD}" dt="2026-02-20T02:23:11.054" v="93" actId="478"/>
          <ac:picMkLst>
            <pc:docMk/>
            <pc:sldMk cId="3241429821" sldId="434"/>
            <ac:picMk id="5124" creationId="{5D13E1EB-A36A-6484-7E80-43B42A00DD7F}"/>
          </ac:picMkLst>
        </pc:picChg>
        <pc:picChg chg="add mod">
          <ac:chgData name="Farnaz Pirasteh" userId="cdb7b2d4-4952-4661-88a0-f812468d7db6" providerId="ADAL" clId="{BDD47AE2-37B0-4377-9AFC-2614E102F5FD}" dt="2026-02-20T02:23:39.005" v="101" actId="1076"/>
          <ac:picMkLst>
            <pc:docMk/>
            <pc:sldMk cId="3241429821" sldId="434"/>
            <ac:picMk id="5126" creationId="{F5E5F50F-F2AC-5A04-2EDE-7699B10D8BE3}"/>
          </ac:picMkLst>
        </pc:picChg>
      </pc:sldChg>
      <pc:sldChg chg="add del setBg">
        <pc:chgData name="Farnaz Pirasteh" userId="cdb7b2d4-4952-4661-88a0-f812468d7db6" providerId="ADAL" clId="{BDD47AE2-37B0-4377-9AFC-2614E102F5FD}" dt="2026-02-20T02:20:08.078" v="89" actId="47"/>
        <pc:sldMkLst>
          <pc:docMk/>
          <pc:sldMk cId="1813762412" sldId="435"/>
        </pc:sldMkLst>
      </pc:sldChg>
    </pc:docChg>
  </pc:docChgLst>
  <pc:docChgLst>
    <pc:chgData name="Farnaz Pirasteh" userId="S::f.pirasteh@unimelb.edu.au::d32bbfae-e07f-43e4-9d56-4a23f76553b3" providerId="AD" clId="Web-{0903CB92-8C69-A026-0100-6E7BD4D2C29A}"/>
    <pc:docChg chg="addSld delSld modSld">
      <pc:chgData name="Farnaz Pirasteh" userId="S::f.pirasteh@unimelb.edu.au::d32bbfae-e07f-43e4-9d56-4a23f76553b3" providerId="AD" clId="Web-{0903CB92-8C69-A026-0100-6E7BD4D2C29A}" dt="2026-02-20T03:34:21.757" v="55" actId="20577"/>
      <pc:docMkLst>
        <pc:docMk/>
      </pc:docMkLst>
      <pc:sldChg chg="del">
        <pc:chgData name="Farnaz Pirasteh" userId="S::f.pirasteh@unimelb.edu.au::d32bbfae-e07f-43e4-9d56-4a23f76553b3" providerId="AD" clId="Web-{0903CB92-8C69-A026-0100-6E7BD4D2C29A}" dt="2026-02-20T02:48:57.128" v="17"/>
        <pc:sldMkLst>
          <pc:docMk/>
          <pc:sldMk cId="1764609735" sldId="258"/>
        </pc:sldMkLst>
      </pc:sldChg>
      <pc:sldChg chg="add">
        <pc:chgData name="Farnaz Pirasteh" userId="S::f.pirasteh@unimelb.edu.au::d32bbfae-e07f-43e4-9d56-4a23f76553b3" providerId="AD" clId="Web-{0903CB92-8C69-A026-0100-6E7BD4D2C29A}" dt="2026-02-20T03:07:57.323" v="47"/>
        <pc:sldMkLst>
          <pc:docMk/>
          <pc:sldMk cId="0" sldId="332"/>
        </pc:sldMkLst>
      </pc:sldChg>
      <pc:sldChg chg="addSp delSp modSp">
        <pc:chgData name="Farnaz Pirasteh" userId="S::f.pirasteh@unimelb.edu.au::d32bbfae-e07f-43e4-9d56-4a23f76553b3" providerId="AD" clId="Web-{0903CB92-8C69-A026-0100-6E7BD4D2C29A}" dt="2026-02-20T02:49:20.378" v="22" actId="1076"/>
        <pc:sldMkLst>
          <pc:docMk/>
          <pc:sldMk cId="2092815817" sldId="428"/>
        </pc:sldMkLst>
        <pc:spChg chg="add del mod">
          <ac:chgData name="Farnaz Pirasteh" userId="S::f.pirasteh@unimelb.edu.au::d32bbfae-e07f-43e4-9d56-4a23f76553b3" providerId="AD" clId="Web-{0903CB92-8C69-A026-0100-6E7BD4D2C29A}" dt="2026-02-20T02:49:16.238" v="21" actId="20577"/>
          <ac:spMkLst>
            <pc:docMk/>
            <pc:sldMk cId="2092815817" sldId="428"/>
            <ac:spMk id="3" creationId="{E27ECB2B-4FBB-CCF5-338A-3D5EB596014B}"/>
          </ac:spMkLst>
        </pc:spChg>
        <pc:spChg chg="add del mod">
          <ac:chgData name="Farnaz Pirasteh" userId="S::f.pirasteh@unimelb.edu.au::d32bbfae-e07f-43e4-9d56-4a23f76553b3" providerId="AD" clId="Web-{0903CB92-8C69-A026-0100-6E7BD4D2C29A}" dt="2026-02-20T02:49:06.706" v="19"/>
          <ac:spMkLst>
            <pc:docMk/>
            <pc:sldMk cId="2092815817" sldId="428"/>
            <ac:spMk id="6" creationId="{E1A612C9-A65A-92E4-D218-D78E68616B63}"/>
          </ac:spMkLst>
        </pc:spChg>
        <pc:picChg chg="mod">
          <ac:chgData name="Farnaz Pirasteh" userId="S::f.pirasteh@unimelb.edu.au::d32bbfae-e07f-43e4-9d56-4a23f76553b3" providerId="AD" clId="Web-{0903CB92-8C69-A026-0100-6E7BD4D2C29A}" dt="2026-02-20T02:49:20.378" v="22" actId="1076"/>
          <ac:picMkLst>
            <pc:docMk/>
            <pc:sldMk cId="2092815817" sldId="428"/>
            <ac:picMk id="5" creationId="{57E84DAF-B039-8ED4-41CC-80EF26F40295}"/>
          </ac:picMkLst>
        </pc:picChg>
      </pc:sldChg>
      <pc:sldChg chg="add replId">
        <pc:chgData name="Farnaz Pirasteh" userId="S::f.pirasteh@unimelb.edu.au::d32bbfae-e07f-43e4-9d56-4a23f76553b3" providerId="AD" clId="Web-{0903CB92-8C69-A026-0100-6E7BD4D2C29A}" dt="2026-02-20T02:48:47.784" v="15"/>
        <pc:sldMkLst>
          <pc:docMk/>
          <pc:sldMk cId="1005105357" sldId="435"/>
        </pc:sldMkLst>
      </pc:sldChg>
      <pc:sldChg chg="add replId">
        <pc:chgData name="Farnaz Pirasteh" userId="S::f.pirasteh@unimelb.edu.au::d32bbfae-e07f-43e4-9d56-4a23f76553b3" providerId="AD" clId="Web-{0903CB92-8C69-A026-0100-6E7BD4D2C29A}" dt="2026-02-20T02:48:54.894" v="16"/>
        <pc:sldMkLst>
          <pc:docMk/>
          <pc:sldMk cId="1991953310" sldId="436"/>
        </pc:sldMkLst>
      </pc:sldChg>
      <pc:sldChg chg="addSp delSp modSp new add del">
        <pc:chgData name="Farnaz Pirasteh" userId="S::f.pirasteh@unimelb.edu.au::d32bbfae-e07f-43e4-9d56-4a23f76553b3" providerId="AD" clId="Web-{0903CB92-8C69-A026-0100-6E7BD4D2C29A}" dt="2026-02-20T03:34:21.757" v="55" actId="20577"/>
        <pc:sldMkLst>
          <pc:docMk/>
          <pc:sldMk cId="1591963056" sldId="437"/>
        </pc:sldMkLst>
        <pc:spChg chg="mod">
          <ac:chgData name="Farnaz Pirasteh" userId="S::f.pirasteh@unimelb.edu.au::d32bbfae-e07f-43e4-9d56-4a23f76553b3" providerId="AD" clId="Web-{0903CB92-8C69-A026-0100-6E7BD4D2C29A}" dt="2026-02-20T02:54:33.815" v="38" actId="20577"/>
          <ac:spMkLst>
            <pc:docMk/>
            <pc:sldMk cId="1591963056" sldId="437"/>
            <ac:spMk id="3" creationId="{E9C42140-DFA8-F43A-49F9-00149F78B439}"/>
          </ac:spMkLst>
        </pc:spChg>
        <pc:spChg chg="add del mod">
          <ac:chgData name="Farnaz Pirasteh" userId="S::f.pirasteh@unimelb.edu.au::d32bbfae-e07f-43e4-9d56-4a23f76553b3" providerId="AD" clId="Web-{0903CB92-8C69-A026-0100-6E7BD4D2C29A}" dt="2026-02-20T02:52:49.910" v="27"/>
          <ac:spMkLst>
            <pc:docMk/>
            <pc:sldMk cId="1591963056" sldId="437"/>
            <ac:spMk id="5" creationId="{AE855011-C6E1-6808-6C9D-16F5AF50E986}"/>
          </ac:spMkLst>
        </pc:spChg>
        <pc:spChg chg="add mod">
          <ac:chgData name="Farnaz Pirasteh" userId="S::f.pirasteh@unimelb.edu.au::d32bbfae-e07f-43e4-9d56-4a23f76553b3" providerId="AD" clId="Web-{0903CB92-8C69-A026-0100-6E7BD4D2C29A}" dt="2026-02-20T03:34:09.538" v="48" actId="1076"/>
          <ac:spMkLst>
            <pc:docMk/>
            <pc:sldMk cId="1591963056" sldId="437"/>
            <ac:spMk id="5" creationId="{B4184DAB-5F89-828A-CECB-9FEDFAF95E6C}"/>
          </ac:spMkLst>
        </pc:spChg>
        <pc:spChg chg="add mod">
          <ac:chgData name="Farnaz Pirasteh" userId="S::f.pirasteh@unimelb.edu.au::d32bbfae-e07f-43e4-9d56-4a23f76553b3" providerId="AD" clId="Web-{0903CB92-8C69-A026-0100-6E7BD4D2C29A}" dt="2026-02-20T03:34:21.757" v="55" actId="20577"/>
          <ac:spMkLst>
            <pc:docMk/>
            <pc:sldMk cId="1591963056" sldId="437"/>
            <ac:spMk id="7" creationId="{0679BE9F-D97D-2B5F-154A-F17E57CE2AA7}"/>
          </ac:spMkLst>
        </pc:spChg>
        <pc:picChg chg="add mod">
          <ac:chgData name="Farnaz Pirasteh" userId="S::f.pirasteh@unimelb.edu.au::d32bbfae-e07f-43e4-9d56-4a23f76553b3" providerId="AD" clId="Web-{0903CB92-8C69-A026-0100-6E7BD4D2C29A}" dt="2026-02-20T02:54:35.784" v="39" actId="1076"/>
          <ac:picMkLst>
            <pc:docMk/>
            <pc:sldMk cId="1591963056" sldId="437"/>
            <ac:picMk id="6" creationId="{9087DA0B-A8E3-6856-0FFA-FBCC54CA9B9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79C6A1-863A-4CFD-AA5B-6735AD722BE4}" type="datetimeFigureOut">
              <a:rPr lang="en-AU" smtClean="0"/>
              <a:t>19/02/2026</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C74F06-9A6B-475E-B09C-C5E33CFD0BA5}" type="slidenum">
              <a:rPr lang="en-AU" smtClean="0"/>
              <a:t>‹#›</a:t>
            </a:fld>
            <a:endParaRPr lang="en-AU"/>
          </a:p>
        </p:txBody>
      </p:sp>
    </p:spTree>
    <p:extLst>
      <p:ext uri="{BB962C8B-B14F-4D97-AF65-F5344CB8AC3E}">
        <p14:creationId xmlns:p14="http://schemas.microsoft.com/office/powerpoint/2010/main" val="137833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4C74F06-9A6B-475E-B09C-C5E33CFD0BA5}" type="slidenum">
              <a:rPr lang="en-AU" smtClean="0"/>
              <a:t>11</a:t>
            </a:fld>
            <a:endParaRPr lang="en-AU"/>
          </a:p>
        </p:txBody>
      </p:sp>
    </p:spTree>
    <p:extLst>
      <p:ext uri="{BB962C8B-B14F-4D97-AF65-F5344CB8AC3E}">
        <p14:creationId xmlns:p14="http://schemas.microsoft.com/office/powerpoint/2010/main" val="1946857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9204A-DF6B-9C58-C211-8955E3B5027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7BCFC505-6A12-A24C-8271-568D5089FF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21834FA7-3557-8969-9FDC-B9AF5E4DDC5C}"/>
              </a:ext>
            </a:extLst>
          </p:cNvPr>
          <p:cNvSpPr>
            <a:spLocks noGrp="1"/>
          </p:cNvSpPr>
          <p:nvPr>
            <p:ph type="dt" sz="half" idx="10"/>
          </p:nvPr>
        </p:nvSpPr>
        <p:spPr/>
        <p:txBody>
          <a:bodyPr/>
          <a:lstStyle/>
          <a:p>
            <a:fld id="{6A530705-44BC-4895-B3F8-1A2ABA870AE1}" type="datetimeFigureOut">
              <a:rPr lang="en-AU" smtClean="0"/>
              <a:t>19/02/2026</a:t>
            </a:fld>
            <a:endParaRPr lang="en-AU"/>
          </a:p>
        </p:txBody>
      </p:sp>
      <p:sp>
        <p:nvSpPr>
          <p:cNvPr id="5" name="Footer Placeholder 4">
            <a:extLst>
              <a:ext uri="{FF2B5EF4-FFF2-40B4-BE49-F238E27FC236}">
                <a16:creationId xmlns:a16="http://schemas.microsoft.com/office/drawing/2014/main" id="{869734B1-760C-06A1-F1A3-BEFA483A2B7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2852B40-8F0D-AE0A-3556-55CC09068B8B}"/>
              </a:ext>
            </a:extLst>
          </p:cNvPr>
          <p:cNvSpPr>
            <a:spLocks noGrp="1"/>
          </p:cNvSpPr>
          <p:nvPr>
            <p:ph type="sldNum" sz="quarter" idx="12"/>
          </p:nvPr>
        </p:nvSpPr>
        <p:spPr/>
        <p:txBody>
          <a:bodyPr/>
          <a:lstStyle/>
          <a:p>
            <a:fld id="{4D8EE88A-D6ED-4DBF-846B-E2B7C573D8EB}" type="slidenum">
              <a:rPr lang="en-AU" smtClean="0"/>
              <a:t>‹#›</a:t>
            </a:fld>
            <a:endParaRPr lang="en-AU"/>
          </a:p>
        </p:txBody>
      </p:sp>
    </p:spTree>
    <p:extLst>
      <p:ext uri="{BB962C8B-B14F-4D97-AF65-F5344CB8AC3E}">
        <p14:creationId xmlns:p14="http://schemas.microsoft.com/office/powerpoint/2010/main" val="999785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7E3DE-C2DF-5120-B8C5-A59F0A8741A1}"/>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4CE967BB-6AE8-6E3A-C13F-6E8BE0DFB18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749FDD54-AA8D-FD04-F44B-DFF5E2B6FE69}"/>
              </a:ext>
            </a:extLst>
          </p:cNvPr>
          <p:cNvSpPr>
            <a:spLocks noGrp="1"/>
          </p:cNvSpPr>
          <p:nvPr>
            <p:ph type="dt" sz="half" idx="10"/>
          </p:nvPr>
        </p:nvSpPr>
        <p:spPr/>
        <p:txBody>
          <a:bodyPr/>
          <a:lstStyle/>
          <a:p>
            <a:fld id="{6A530705-44BC-4895-B3F8-1A2ABA870AE1}" type="datetimeFigureOut">
              <a:rPr lang="en-AU" smtClean="0"/>
              <a:t>19/02/2026</a:t>
            </a:fld>
            <a:endParaRPr lang="en-AU"/>
          </a:p>
        </p:txBody>
      </p:sp>
      <p:sp>
        <p:nvSpPr>
          <p:cNvPr id="5" name="Footer Placeholder 4">
            <a:extLst>
              <a:ext uri="{FF2B5EF4-FFF2-40B4-BE49-F238E27FC236}">
                <a16:creationId xmlns:a16="http://schemas.microsoft.com/office/drawing/2014/main" id="{738D58CF-BC79-E12B-2705-47D5F792710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8F2DF8D-6580-CA54-A129-8A34FEE9B485}"/>
              </a:ext>
            </a:extLst>
          </p:cNvPr>
          <p:cNvSpPr>
            <a:spLocks noGrp="1"/>
          </p:cNvSpPr>
          <p:nvPr>
            <p:ph type="sldNum" sz="quarter" idx="12"/>
          </p:nvPr>
        </p:nvSpPr>
        <p:spPr/>
        <p:txBody>
          <a:bodyPr/>
          <a:lstStyle/>
          <a:p>
            <a:fld id="{4D8EE88A-D6ED-4DBF-846B-E2B7C573D8EB}" type="slidenum">
              <a:rPr lang="en-AU" smtClean="0"/>
              <a:t>‹#›</a:t>
            </a:fld>
            <a:endParaRPr lang="en-AU"/>
          </a:p>
        </p:txBody>
      </p:sp>
    </p:spTree>
    <p:extLst>
      <p:ext uri="{BB962C8B-B14F-4D97-AF65-F5344CB8AC3E}">
        <p14:creationId xmlns:p14="http://schemas.microsoft.com/office/powerpoint/2010/main" val="781425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192C73-10FC-BD01-D400-04FA1771C01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28424D64-C227-2584-146D-FAF83A64DC8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88B88BB7-1107-8FAB-A8A8-AE3943A08E65}"/>
              </a:ext>
            </a:extLst>
          </p:cNvPr>
          <p:cNvSpPr>
            <a:spLocks noGrp="1"/>
          </p:cNvSpPr>
          <p:nvPr>
            <p:ph type="dt" sz="half" idx="10"/>
          </p:nvPr>
        </p:nvSpPr>
        <p:spPr/>
        <p:txBody>
          <a:bodyPr/>
          <a:lstStyle/>
          <a:p>
            <a:fld id="{6A530705-44BC-4895-B3F8-1A2ABA870AE1}" type="datetimeFigureOut">
              <a:rPr lang="en-AU" smtClean="0"/>
              <a:t>19/02/2026</a:t>
            </a:fld>
            <a:endParaRPr lang="en-AU"/>
          </a:p>
        </p:txBody>
      </p:sp>
      <p:sp>
        <p:nvSpPr>
          <p:cNvPr id="5" name="Footer Placeholder 4">
            <a:extLst>
              <a:ext uri="{FF2B5EF4-FFF2-40B4-BE49-F238E27FC236}">
                <a16:creationId xmlns:a16="http://schemas.microsoft.com/office/drawing/2014/main" id="{444F0682-5745-28E2-B49E-51C2A10B46E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821D0A6-21EA-512E-BDB4-EFE7C1A33913}"/>
              </a:ext>
            </a:extLst>
          </p:cNvPr>
          <p:cNvSpPr>
            <a:spLocks noGrp="1"/>
          </p:cNvSpPr>
          <p:nvPr>
            <p:ph type="sldNum" sz="quarter" idx="12"/>
          </p:nvPr>
        </p:nvSpPr>
        <p:spPr/>
        <p:txBody>
          <a:bodyPr/>
          <a:lstStyle/>
          <a:p>
            <a:fld id="{4D8EE88A-D6ED-4DBF-846B-E2B7C573D8EB}" type="slidenum">
              <a:rPr lang="en-AU" smtClean="0"/>
              <a:t>‹#›</a:t>
            </a:fld>
            <a:endParaRPr lang="en-AU"/>
          </a:p>
        </p:txBody>
      </p:sp>
    </p:spTree>
    <p:extLst>
      <p:ext uri="{BB962C8B-B14F-4D97-AF65-F5344CB8AC3E}">
        <p14:creationId xmlns:p14="http://schemas.microsoft.com/office/powerpoint/2010/main" val="4081710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457375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870424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634421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AU" noProof="0"/>
              <a:t>Drag picture to placeholder or click icon to add</a:t>
            </a:r>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013208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702027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979183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19/02/2026</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13697688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19/02/2026</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042848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688F-4932-87FC-8E35-4A687FF98BAD}"/>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DECCFBE1-DAF0-756D-CAEA-D7D22A4698A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576B555E-B026-96F8-C889-FBF12C2069F6}"/>
              </a:ext>
            </a:extLst>
          </p:cNvPr>
          <p:cNvSpPr>
            <a:spLocks noGrp="1"/>
          </p:cNvSpPr>
          <p:nvPr>
            <p:ph type="dt" sz="half" idx="10"/>
          </p:nvPr>
        </p:nvSpPr>
        <p:spPr/>
        <p:txBody>
          <a:bodyPr/>
          <a:lstStyle/>
          <a:p>
            <a:fld id="{6A530705-44BC-4895-B3F8-1A2ABA870AE1}" type="datetimeFigureOut">
              <a:rPr lang="en-AU" smtClean="0"/>
              <a:t>19/02/2026</a:t>
            </a:fld>
            <a:endParaRPr lang="en-AU"/>
          </a:p>
        </p:txBody>
      </p:sp>
      <p:sp>
        <p:nvSpPr>
          <p:cNvPr id="5" name="Footer Placeholder 4">
            <a:extLst>
              <a:ext uri="{FF2B5EF4-FFF2-40B4-BE49-F238E27FC236}">
                <a16:creationId xmlns:a16="http://schemas.microsoft.com/office/drawing/2014/main" id="{4B671EC4-2EB8-A5CB-0E0E-13349923813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448DFF3-AAC9-0074-411B-AA979E76A22A}"/>
              </a:ext>
            </a:extLst>
          </p:cNvPr>
          <p:cNvSpPr>
            <a:spLocks noGrp="1"/>
          </p:cNvSpPr>
          <p:nvPr>
            <p:ph type="sldNum" sz="quarter" idx="12"/>
          </p:nvPr>
        </p:nvSpPr>
        <p:spPr/>
        <p:txBody>
          <a:bodyPr/>
          <a:lstStyle/>
          <a:p>
            <a:fld id="{4D8EE88A-D6ED-4DBF-846B-E2B7C573D8EB}" type="slidenum">
              <a:rPr lang="en-AU" smtClean="0"/>
              <a:t>‹#›</a:t>
            </a:fld>
            <a:endParaRPr lang="en-AU"/>
          </a:p>
        </p:txBody>
      </p:sp>
    </p:spTree>
    <p:extLst>
      <p:ext uri="{BB962C8B-B14F-4D97-AF65-F5344CB8AC3E}">
        <p14:creationId xmlns:p14="http://schemas.microsoft.com/office/powerpoint/2010/main" val="9206192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19/02/2026</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5691282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19/02/2026</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endParaRPr lang="en-AU" noProof="0" dirty="0"/>
          </a:p>
        </p:txBody>
      </p:sp>
    </p:spTree>
    <p:extLst>
      <p:ext uri="{BB962C8B-B14F-4D97-AF65-F5344CB8AC3E}">
        <p14:creationId xmlns:p14="http://schemas.microsoft.com/office/powerpoint/2010/main" val="33038042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AU" noProof="0"/>
              <a:t>Drag picture to placeholder or click icon to add</a:t>
            </a:r>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70476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Drag picture to placeholder or click icon to add</a:t>
            </a:r>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2372742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7112307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AU"/>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Tree>
    <p:extLst>
      <p:ext uri="{BB962C8B-B14F-4D97-AF65-F5344CB8AC3E}">
        <p14:creationId xmlns:p14="http://schemas.microsoft.com/office/powerpoint/2010/main" val="1728517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AU" dirty="0"/>
              <a:t>Drag picture to placeholder or click icon to add</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AU"/>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19/02/2026</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1830819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AU"/>
              <a:t>Drag picture to placeholder or click icon to add</a:t>
            </a:r>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AU"/>
              <a:t>Drag picture to placeholder or click icon to add</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AU"/>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19/02/2026</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594010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AU"/>
              <a:t>Drag picture to placeholder or click icon to add</a:t>
            </a:r>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AU"/>
              <a:t>Drag picture to placeholder or click icon to add</a:t>
            </a:r>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AU"/>
              <a:t>Drag picture to placeholder or click icon to add</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AU"/>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19/02/2026</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9802187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AU"/>
              <a:t>Drag picture to placeholder or click icon to add</a:t>
            </a:r>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AU"/>
              <a:t>Drag picture to placeholder or click icon to add</a:t>
            </a:r>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AU" noProof="0" dirty="0"/>
              <a:t>Click to 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AU"/>
              <a:t>Drag picture to placeholder or click icon to add</a:t>
            </a:r>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AU"/>
              <a:t>Drag picture to placeholder or click icon to add</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AU"/>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19/02/2026</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78917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91FC8-1BAE-76E5-DDAD-CFC038C891E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F29E9257-6F4F-DCF6-2E1B-A8CA058A57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EC446CD-CE64-CB94-72EB-D2381583EC4F}"/>
              </a:ext>
            </a:extLst>
          </p:cNvPr>
          <p:cNvSpPr>
            <a:spLocks noGrp="1"/>
          </p:cNvSpPr>
          <p:nvPr>
            <p:ph type="dt" sz="half" idx="10"/>
          </p:nvPr>
        </p:nvSpPr>
        <p:spPr/>
        <p:txBody>
          <a:bodyPr/>
          <a:lstStyle/>
          <a:p>
            <a:fld id="{6A530705-44BC-4895-B3F8-1A2ABA870AE1}" type="datetimeFigureOut">
              <a:rPr lang="en-AU" smtClean="0"/>
              <a:t>19/02/2026</a:t>
            </a:fld>
            <a:endParaRPr lang="en-AU"/>
          </a:p>
        </p:txBody>
      </p:sp>
      <p:sp>
        <p:nvSpPr>
          <p:cNvPr id="5" name="Footer Placeholder 4">
            <a:extLst>
              <a:ext uri="{FF2B5EF4-FFF2-40B4-BE49-F238E27FC236}">
                <a16:creationId xmlns:a16="http://schemas.microsoft.com/office/drawing/2014/main" id="{1B5D8638-B0C9-1776-3897-541B00E8777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32ADD6-1AE8-452A-C0CC-D220321E957C}"/>
              </a:ext>
            </a:extLst>
          </p:cNvPr>
          <p:cNvSpPr>
            <a:spLocks noGrp="1"/>
          </p:cNvSpPr>
          <p:nvPr>
            <p:ph type="sldNum" sz="quarter" idx="12"/>
          </p:nvPr>
        </p:nvSpPr>
        <p:spPr/>
        <p:txBody>
          <a:bodyPr/>
          <a:lstStyle/>
          <a:p>
            <a:fld id="{4D8EE88A-D6ED-4DBF-846B-E2B7C573D8EB}" type="slidenum">
              <a:rPr lang="en-AU" smtClean="0"/>
              <a:t>‹#›</a:t>
            </a:fld>
            <a:endParaRPr lang="en-AU"/>
          </a:p>
        </p:txBody>
      </p:sp>
    </p:spTree>
    <p:extLst>
      <p:ext uri="{BB962C8B-B14F-4D97-AF65-F5344CB8AC3E}">
        <p14:creationId xmlns:p14="http://schemas.microsoft.com/office/powerpoint/2010/main" val="1147416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AU"/>
              <a:t>Drag picture to placeholder or click icon to add</a:t>
            </a:r>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6688211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3"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0" y="0"/>
            <a:ext cx="3987350" cy="6858000"/>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hasCustomPrompt="1"/>
          </p:nvPr>
        </p:nvSpPr>
        <p:spPr>
          <a:xfrm>
            <a:off x="4986565" y="395066"/>
            <a:ext cx="6816738" cy="887360"/>
          </a:xfrm>
        </p:spPr>
        <p:txBody>
          <a:bodyPr/>
          <a:lstStyle/>
          <a:p>
            <a:r>
              <a:rPr lang="en-AU" dirty="0"/>
              <a:t>Case Study Title</a:t>
            </a:r>
          </a:p>
        </p:txBody>
      </p:sp>
      <p:sp>
        <p:nvSpPr>
          <p:cNvPr id="7"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a:xfrm>
            <a:off x="316357" y="6172501"/>
            <a:ext cx="8035422" cy="365125"/>
          </a:xfrm>
        </p:spPr>
        <p:txBody>
          <a:bodyPr/>
          <a:lstStyle/>
          <a:p>
            <a:endParaRPr lang="en-AU" noProof="0" dirty="0"/>
          </a:p>
        </p:txBody>
      </p:sp>
      <p:sp>
        <p:nvSpPr>
          <p:cNvPr id="8" name="Date Placeholder 1">
            <a:extLst>
              <a:ext uri="{FF2B5EF4-FFF2-40B4-BE49-F238E27FC236}">
                <a16:creationId xmlns:a16="http://schemas.microsoft.com/office/drawing/2014/main" id="{3895DF14-2515-429C-B3CC-7063B560D420}"/>
              </a:ext>
            </a:extLst>
          </p:cNvPr>
          <p:cNvSpPr>
            <a:spLocks noGrp="1"/>
          </p:cNvSpPr>
          <p:nvPr>
            <p:ph type="dt" sz="half" idx="22"/>
          </p:nvPr>
        </p:nvSpPr>
        <p:spPr>
          <a:xfrm>
            <a:off x="8412983" y="6172501"/>
            <a:ext cx="2484000" cy="365125"/>
          </a:xfrm>
        </p:spPr>
        <p:txBody>
          <a:bodyPr/>
          <a:lstStyle/>
          <a:p>
            <a:fld id="{15C1EA3C-26E9-4B87-838B-C7B127160328}" type="datetime1">
              <a:rPr lang="en-AU" noProof="0" smtClean="0"/>
              <a:t>19/02/2026</a:t>
            </a:fld>
            <a:endParaRPr lang="en-AU" noProof="0" dirty="0"/>
          </a:p>
        </p:txBody>
      </p:sp>
      <p:sp>
        <p:nvSpPr>
          <p:cNvPr id="9"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a:xfrm>
            <a:off x="10960059" y="6172501"/>
            <a:ext cx="846000" cy="365125"/>
          </a:xfrm>
        </p:spPr>
        <p:txBody>
          <a:bodyPr/>
          <a:lstStyle/>
          <a:p>
            <a:fld id="{DC22DD25-61AE-413C-B4D2-EF2365C9B2E1}" type="slidenum">
              <a:rPr lang="en-AU" noProof="0" smtClean="0"/>
              <a:pPr/>
              <a:t>‹#›</a:t>
            </a:fld>
            <a:endParaRPr lang="en-AU" noProof="0" dirty="0"/>
          </a:p>
        </p:txBody>
      </p:sp>
      <p:sp>
        <p:nvSpPr>
          <p:cNvPr id="72" name="Text Placeholder 7">
            <a:extLst>
              <a:ext uri="{FF2B5EF4-FFF2-40B4-BE49-F238E27FC236}">
                <a16:creationId xmlns:a16="http://schemas.microsoft.com/office/drawing/2014/main" id="{454D350D-E484-4913-8199-EB8C83FA4F63}"/>
              </a:ext>
            </a:extLst>
          </p:cNvPr>
          <p:cNvSpPr>
            <a:spLocks noGrp="1"/>
          </p:cNvSpPr>
          <p:nvPr>
            <p:ph type="body" sz="quarter" idx="24"/>
          </p:nvPr>
        </p:nvSpPr>
        <p:spPr>
          <a:xfrm>
            <a:off x="4985386" y="1849926"/>
            <a:ext cx="6326669" cy="4080055"/>
          </a:xfrm>
        </p:spPr>
        <p:txBody>
          <a:bodyPr numCol="1" spcCol="360000"/>
          <a:lstStyle>
            <a:lvl1pPr>
              <a:spcAft>
                <a:spcPts val="1200"/>
              </a:spcAft>
              <a:defRPr sz="2100" b="1" kern="1200">
                <a:solidFill>
                  <a:schemeClr val="tx2"/>
                </a:solidFill>
              </a:defRPr>
            </a:lvl1pPr>
            <a:lvl3pPr marL="216000" indent="0" algn="l">
              <a:buFontTx/>
              <a:buNone/>
              <a:defRPr/>
            </a:lvl3pPr>
            <a:lvl4pPr>
              <a:defRPr sz="1600" b="1" i="0"/>
            </a:lvl4pPr>
          </a:lstStyle>
          <a:p>
            <a:pPr lvl="0"/>
            <a:r>
              <a:rPr lang="en-AU" noProof="0" dirty="0"/>
              <a:t>Click to edit Master text styles</a:t>
            </a:r>
          </a:p>
          <a:p>
            <a:pPr lvl="3"/>
            <a:r>
              <a:rPr lang="en-AU" dirty="0"/>
              <a:t>Name</a:t>
            </a:r>
            <a:br>
              <a:rPr lang="en-AU" dirty="0"/>
            </a:br>
            <a:r>
              <a:rPr lang="en-AU" b="0" dirty="0">
                <a:solidFill>
                  <a:schemeClr val="tx1"/>
                </a:solidFill>
              </a:rPr>
              <a:t>Title / Degree</a:t>
            </a:r>
          </a:p>
        </p:txBody>
      </p:sp>
      <p:sp>
        <p:nvSpPr>
          <p:cNvPr id="74"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Tree>
    <p:extLst>
      <p:ext uri="{BB962C8B-B14F-4D97-AF65-F5344CB8AC3E}">
        <p14:creationId xmlns:p14="http://schemas.microsoft.com/office/powerpoint/2010/main" val="1093783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3733874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E9EA2-96E7-143B-A8A7-BFBAFC174557}"/>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F0990B06-670B-6B12-77FA-817783607DC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635B5A7C-D97C-6B61-8A0D-34DD53C999E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92D8D222-52F3-6491-02FC-2FA622E9BD6A}"/>
              </a:ext>
            </a:extLst>
          </p:cNvPr>
          <p:cNvSpPr>
            <a:spLocks noGrp="1"/>
          </p:cNvSpPr>
          <p:nvPr>
            <p:ph type="dt" sz="half" idx="10"/>
          </p:nvPr>
        </p:nvSpPr>
        <p:spPr/>
        <p:txBody>
          <a:bodyPr/>
          <a:lstStyle/>
          <a:p>
            <a:fld id="{6A530705-44BC-4895-B3F8-1A2ABA870AE1}" type="datetimeFigureOut">
              <a:rPr lang="en-AU" smtClean="0"/>
              <a:t>19/02/2026</a:t>
            </a:fld>
            <a:endParaRPr lang="en-AU"/>
          </a:p>
        </p:txBody>
      </p:sp>
      <p:sp>
        <p:nvSpPr>
          <p:cNvPr id="6" name="Footer Placeholder 5">
            <a:extLst>
              <a:ext uri="{FF2B5EF4-FFF2-40B4-BE49-F238E27FC236}">
                <a16:creationId xmlns:a16="http://schemas.microsoft.com/office/drawing/2014/main" id="{BF006C4E-B7E6-0DA4-DBF6-EC11A02905C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C1C88B0-6A30-348E-7257-1F900D49CFEA}"/>
              </a:ext>
            </a:extLst>
          </p:cNvPr>
          <p:cNvSpPr>
            <a:spLocks noGrp="1"/>
          </p:cNvSpPr>
          <p:nvPr>
            <p:ph type="sldNum" sz="quarter" idx="12"/>
          </p:nvPr>
        </p:nvSpPr>
        <p:spPr/>
        <p:txBody>
          <a:bodyPr/>
          <a:lstStyle/>
          <a:p>
            <a:fld id="{4D8EE88A-D6ED-4DBF-846B-E2B7C573D8EB}" type="slidenum">
              <a:rPr lang="en-AU" smtClean="0"/>
              <a:t>‹#›</a:t>
            </a:fld>
            <a:endParaRPr lang="en-AU"/>
          </a:p>
        </p:txBody>
      </p:sp>
    </p:spTree>
    <p:extLst>
      <p:ext uri="{BB962C8B-B14F-4D97-AF65-F5344CB8AC3E}">
        <p14:creationId xmlns:p14="http://schemas.microsoft.com/office/powerpoint/2010/main" val="3236187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5072B-DDF2-E729-A378-D7115DD687B3}"/>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0233D5EA-3BDA-758A-A1C1-C50E73C565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E3C3B30-4356-5229-C579-9A38096E42D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EC7D58B7-8BE2-907F-3C41-4DD6663D63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F0C7FCA-0E99-2026-17AC-1D4C3419933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8796C87C-4704-CFAB-987F-A1FCB01D480E}"/>
              </a:ext>
            </a:extLst>
          </p:cNvPr>
          <p:cNvSpPr>
            <a:spLocks noGrp="1"/>
          </p:cNvSpPr>
          <p:nvPr>
            <p:ph type="dt" sz="half" idx="10"/>
          </p:nvPr>
        </p:nvSpPr>
        <p:spPr/>
        <p:txBody>
          <a:bodyPr/>
          <a:lstStyle/>
          <a:p>
            <a:fld id="{6A530705-44BC-4895-B3F8-1A2ABA870AE1}" type="datetimeFigureOut">
              <a:rPr lang="en-AU" smtClean="0"/>
              <a:t>19/02/2026</a:t>
            </a:fld>
            <a:endParaRPr lang="en-AU"/>
          </a:p>
        </p:txBody>
      </p:sp>
      <p:sp>
        <p:nvSpPr>
          <p:cNvPr id="8" name="Footer Placeholder 7">
            <a:extLst>
              <a:ext uri="{FF2B5EF4-FFF2-40B4-BE49-F238E27FC236}">
                <a16:creationId xmlns:a16="http://schemas.microsoft.com/office/drawing/2014/main" id="{876D3C19-0B45-1FA2-DE18-0D137254E0B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F00DB40-8447-DBAD-FA14-2B549AB7AD2C}"/>
              </a:ext>
            </a:extLst>
          </p:cNvPr>
          <p:cNvSpPr>
            <a:spLocks noGrp="1"/>
          </p:cNvSpPr>
          <p:nvPr>
            <p:ph type="sldNum" sz="quarter" idx="12"/>
          </p:nvPr>
        </p:nvSpPr>
        <p:spPr/>
        <p:txBody>
          <a:bodyPr/>
          <a:lstStyle/>
          <a:p>
            <a:fld id="{4D8EE88A-D6ED-4DBF-846B-E2B7C573D8EB}" type="slidenum">
              <a:rPr lang="en-AU" smtClean="0"/>
              <a:t>‹#›</a:t>
            </a:fld>
            <a:endParaRPr lang="en-AU"/>
          </a:p>
        </p:txBody>
      </p:sp>
    </p:spTree>
    <p:extLst>
      <p:ext uri="{BB962C8B-B14F-4D97-AF65-F5344CB8AC3E}">
        <p14:creationId xmlns:p14="http://schemas.microsoft.com/office/powerpoint/2010/main" val="1427275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B018-520A-9A1F-728A-B9B52FA46E2E}"/>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E5880346-03E6-4EA9-CDDC-CA092FA3D0B8}"/>
              </a:ext>
            </a:extLst>
          </p:cNvPr>
          <p:cNvSpPr>
            <a:spLocks noGrp="1"/>
          </p:cNvSpPr>
          <p:nvPr>
            <p:ph type="dt" sz="half" idx="10"/>
          </p:nvPr>
        </p:nvSpPr>
        <p:spPr/>
        <p:txBody>
          <a:bodyPr/>
          <a:lstStyle/>
          <a:p>
            <a:fld id="{6A530705-44BC-4895-B3F8-1A2ABA870AE1}" type="datetimeFigureOut">
              <a:rPr lang="en-AU" smtClean="0"/>
              <a:t>19/02/2026</a:t>
            </a:fld>
            <a:endParaRPr lang="en-AU"/>
          </a:p>
        </p:txBody>
      </p:sp>
      <p:sp>
        <p:nvSpPr>
          <p:cNvPr id="4" name="Footer Placeholder 3">
            <a:extLst>
              <a:ext uri="{FF2B5EF4-FFF2-40B4-BE49-F238E27FC236}">
                <a16:creationId xmlns:a16="http://schemas.microsoft.com/office/drawing/2014/main" id="{5843CE65-7BEB-B639-3DB7-559D113AE615}"/>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99116F22-23A9-9F2C-8CDF-B1C469CFAC88}"/>
              </a:ext>
            </a:extLst>
          </p:cNvPr>
          <p:cNvSpPr>
            <a:spLocks noGrp="1"/>
          </p:cNvSpPr>
          <p:nvPr>
            <p:ph type="sldNum" sz="quarter" idx="12"/>
          </p:nvPr>
        </p:nvSpPr>
        <p:spPr/>
        <p:txBody>
          <a:bodyPr/>
          <a:lstStyle/>
          <a:p>
            <a:fld id="{4D8EE88A-D6ED-4DBF-846B-E2B7C573D8EB}" type="slidenum">
              <a:rPr lang="en-AU" smtClean="0"/>
              <a:t>‹#›</a:t>
            </a:fld>
            <a:endParaRPr lang="en-AU"/>
          </a:p>
        </p:txBody>
      </p:sp>
    </p:spTree>
    <p:extLst>
      <p:ext uri="{BB962C8B-B14F-4D97-AF65-F5344CB8AC3E}">
        <p14:creationId xmlns:p14="http://schemas.microsoft.com/office/powerpoint/2010/main" val="235773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4EEEF6-61B2-5874-2D02-CAEE0F213566}"/>
              </a:ext>
            </a:extLst>
          </p:cNvPr>
          <p:cNvSpPr>
            <a:spLocks noGrp="1"/>
          </p:cNvSpPr>
          <p:nvPr>
            <p:ph type="dt" sz="half" idx="10"/>
          </p:nvPr>
        </p:nvSpPr>
        <p:spPr/>
        <p:txBody>
          <a:bodyPr/>
          <a:lstStyle/>
          <a:p>
            <a:fld id="{6A530705-44BC-4895-B3F8-1A2ABA870AE1}" type="datetimeFigureOut">
              <a:rPr lang="en-AU" smtClean="0"/>
              <a:t>19/02/2026</a:t>
            </a:fld>
            <a:endParaRPr lang="en-AU"/>
          </a:p>
        </p:txBody>
      </p:sp>
      <p:sp>
        <p:nvSpPr>
          <p:cNvPr id="3" name="Footer Placeholder 2">
            <a:extLst>
              <a:ext uri="{FF2B5EF4-FFF2-40B4-BE49-F238E27FC236}">
                <a16:creationId xmlns:a16="http://schemas.microsoft.com/office/drawing/2014/main" id="{2EB144FC-E0D2-FC75-AA26-751043385C6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FF6E0C1A-46A2-BC31-6852-CB0628F0C8C7}"/>
              </a:ext>
            </a:extLst>
          </p:cNvPr>
          <p:cNvSpPr>
            <a:spLocks noGrp="1"/>
          </p:cNvSpPr>
          <p:nvPr>
            <p:ph type="sldNum" sz="quarter" idx="12"/>
          </p:nvPr>
        </p:nvSpPr>
        <p:spPr/>
        <p:txBody>
          <a:bodyPr/>
          <a:lstStyle/>
          <a:p>
            <a:fld id="{4D8EE88A-D6ED-4DBF-846B-E2B7C573D8EB}" type="slidenum">
              <a:rPr lang="en-AU" smtClean="0"/>
              <a:t>‹#›</a:t>
            </a:fld>
            <a:endParaRPr lang="en-AU"/>
          </a:p>
        </p:txBody>
      </p:sp>
    </p:spTree>
    <p:extLst>
      <p:ext uri="{BB962C8B-B14F-4D97-AF65-F5344CB8AC3E}">
        <p14:creationId xmlns:p14="http://schemas.microsoft.com/office/powerpoint/2010/main" val="2702205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7EB6-4AC4-81B6-7F13-9DE22B13C5F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CB880D4D-71DF-6E0A-BE3C-A464DC0E7B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7D663653-3795-EC69-971A-1618FFFA72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3E55E0C-81A9-4721-E42C-064DA49770D9}"/>
              </a:ext>
            </a:extLst>
          </p:cNvPr>
          <p:cNvSpPr>
            <a:spLocks noGrp="1"/>
          </p:cNvSpPr>
          <p:nvPr>
            <p:ph type="dt" sz="half" idx="10"/>
          </p:nvPr>
        </p:nvSpPr>
        <p:spPr/>
        <p:txBody>
          <a:bodyPr/>
          <a:lstStyle/>
          <a:p>
            <a:fld id="{6A530705-44BC-4895-B3F8-1A2ABA870AE1}" type="datetimeFigureOut">
              <a:rPr lang="en-AU" smtClean="0"/>
              <a:t>19/02/2026</a:t>
            </a:fld>
            <a:endParaRPr lang="en-AU"/>
          </a:p>
        </p:txBody>
      </p:sp>
      <p:sp>
        <p:nvSpPr>
          <p:cNvPr id="6" name="Footer Placeholder 5">
            <a:extLst>
              <a:ext uri="{FF2B5EF4-FFF2-40B4-BE49-F238E27FC236}">
                <a16:creationId xmlns:a16="http://schemas.microsoft.com/office/drawing/2014/main" id="{FDD5D8F0-A956-6AA3-6FCB-E73E329D8AF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F7EA142-9A70-36C6-44B0-1F27DE5CF5C0}"/>
              </a:ext>
            </a:extLst>
          </p:cNvPr>
          <p:cNvSpPr>
            <a:spLocks noGrp="1"/>
          </p:cNvSpPr>
          <p:nvPr>
            <p:ph type="sldNum" sz="quarter" idx="12"/>
          </p:nvPr>
        </p:nvSpPr>
        <p:spPr/>
        <p:txBody>
          <a:bodyPr/>
          <a:lstStyle/>
          <a:p>
            <a:fld id="{4D8EE88A-D6ED-4DBF-846B-E2B7C573D8EB}" type="slidenum">
              <a:rPr lang="en-AU" smtClean="0"/>
              <a:t>‹#›</a:t>
            </a:fld>
            <a:endParaRPr lang="en-AU"/>
          </a:p>
        </p:txBody>
      </p:sp>
    </p:spTree>
    <p:extLst>
      <p:ext uri="{BB962C8B-B14F-4D97-AF65-F5344CB8AC3E}">
        <p14:creationId xmlns:p14="http://schemas.microsoft.com/office/powerpoint/2010/main" val="3072224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0BB8-3582-65CA-151E-C6C06683002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B36E0CC9-A8FB-CA9B-6E6F-B101E2587C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CF893CF-B102-783F-CC32-EFD774A2A9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6D536B7-0FA4-39CF-C9A4-200BF731A8F8}"/>
              </a:ext>
            </a:extLst>
          </p:cNvPr>
          <p:cNvSpPr>
            <a:spLocks noGrp="1"/>
          </p:cNvSpPr>
          <p:nvPr>
            <p:ph type="dt" sz="half" idx="10"/>
          </p:nvPr>
        </p:nvSpPr>
        <p:spPr/>
        <p:txBody>
          <a:bodyPr/>
          <a:lstStyle/>
          <a:p>
            <a:fld id="{6A530705-44BC-4895-B3F8-1A2ABA870AE1}" type="datetimeFigureOut">
              <a:rPr lang="en-AU" smtClean="0"/>
              <a:t>19/02/2026</a:t>
            </a:fld>
            <a:endParaRPr lang="en-AU"/>
          </a:p>
        </p:txBody>
      </p:sp>
      <p:sp>
        <p:nvSpPr>
          <p:cNvPr id="6" name="Footer Placeholder 5">
            <a:extLst>
              <a:ext uri="{FF2B5EF4-FFF2-40B4-BE49-F238E27FC236}">
                <a16:creationId xmlns:a16="http://schemas.microsoft.com/office/drawing/2014/main" id="{E4F4A395-1612-F0BA-8C4E-8524C9E55AB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1533EAB-E418-99A0-126A-831DD3EC2D86}"/>
              </a:ext>
            </a:extLst>
          </p:cNvPr>
          <p:cNvSpPr>
            <a:spLocks noGrp="1"/>
          </p:cNvSpPr>
          <p:nvPr>
            <p:ph type="sldNum" sz="quarter" idx="12"/>
          </p:nvPr>
        </p:nvSpPr>
        <p:spPr/>
        <p:txBody>
          <a:bodyPr/>
          <a:lstStyle/>
          <a:p>
            <a:fld id="{4D8EE88A-D6ED-4DBF-846B-E2B7C573D8EB}" type="slidenum">
              <a:rPr lang="en-AU" smtClean="0"/>
              <a:t>‹#›</a:t>
            </a:fld>
            <a:endParaRPr lang="en-AU"/>
          </a:p>
        </p:txBody>
      </p:sp>
    </p:spTree>
    <p:extLst>
      <p:ext uri="{BB962C8B-B14F-4D97-AF65-F5344CB8AC3E}">
        <p14:creationId xmlns:p14="http://schemas.microsoft.com/office/powerpoint/2010/main" val="785108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609E8B-4E38-0377-C381-31A269B9A8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ED9C753D-2D48-BF31-91B9-5BCF43A7A9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8A9C05D8-8CF5-BB37-2C41-9BC366BCDE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A530705-44BC-4895-B3F8-1A2ABA870AE1}" type="datetimeFigureOut">
              <a:rPr lang="en-AU" smtClean="0"/>
              <a:t>19/02/2026</a:t>
            </a:fld>
            <a:endParaRPr lang="en-AU"/>
          </a:p>
        </p:txBody>
      </p:sp>
      <p:sp>
        <p:nvSpPr>
          <p:cNvPr id="5" name="Footer Placeholder 4">
            <a:extLst>
              <a:ext uri="{FF2B5EF4-FFF2-40B4-BE49-F238E27FC236}">
                <a16:creationId xmlns:a16="http://schemas.microsoft.com/office/drawing/2014/main" id="{73918E9C-E71C-DFEA-1306-FEDFE395E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82A84A08-7741-B1DB-D0AB-E2CF21431F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8EE88A-D6ED-4DBF-846B-E2B7C573D8EB}" type="slidenum">
              <a:rPr lang="en-AU" smtClean="0"/>
              <a:t>‹#›</a:t>
            </a:fld>
            <a:endParaRPr lang="en-AU"/>
          </a:p>
        </p:txBody>
      </p:sp>
    </p:spTree>
    <p:extLst>
      <p:ext uri="{BB962C8B-B14F-4D97-AF65-F5344CB8AC3E}">
        <p14:creationId xmlns:p14="http://schemas.microsoft.com/office/powerpoint/2010/main" val="184669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19/02/2026</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327793296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hemeOverride" Target="../theme/themeOverride6.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8.xml"/><Relationship Id="rId1" Type="http://schemas.openxmlformats.org/officeDocument/2006/relationships/themeOverride" Target="../theme/themeOverr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8.xml"/><Relationship Id="rId1" Type="http://schemas.openxmlformats.org/officeDocument/2006/relationships/themeOverride" Target="../theme/themeOverride8.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8.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8.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18.xml"/><Relationship Id="rId1" Type="http://schemas.openxmlformats.org/officeDocument/2006/relationships/themeOverride" Target="../theme/themeOverr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8.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61C345E-1173-6BDE-4A18-B2DB2DDAD184}"/>
              </a:ext>
            </a:extLst>
          </p:cNvPr>
          <p:cNvSpPr>
            <a:spLocks noGrp="1"/>
          </p:cNvSpPr>
          <p:nvPr>
            <p:ph type="subTitle" idx="1"/>
          </p:nvPr>
        </p:nvSpPr>
        <p:spPr>
          <a:xfrm>
            <a:off x="2643189" y="1249525"/>
            <a:ext cx="3839908" cy="780443"/>
          </a:xfrm>
          <a:ln>
            <a:solidFill>
              <a:schemeClr val="accent2"/>
            </a:solidFill>
          </a:ln>
        </p:spPr>
        <p:txBody>
          <a:bodyPr/>
          <a:lstStyle/>
          <a:p>
            <a:pPr algn="ctr"/>
            <a:r>
              <a:rPr lang="en-AU" dirty="0"/>
              <a:t>Persian Language</a:t>
            </a:r>
          </a:p>
        </p:txBody>
      </p:sp>
      <p:sp>
        <p:nvSpPr>
          <p:cNvPr id="3" name="Text Placeholder 2">
            <a:extLst>
              <a:ext uri="{FF2B5EF4-FFF2-40B4-BE49-F238E27FC236}">
                <a16:creationId xmlns:a16="http://schemas.microsoft.com/office/drawing/2014/main" id="{2356798A-8F5C-FCB2-64E8-D61F4FF346B3}"/>
              </a:ext>
            </a:extLst>
          </p:cNvPr>
          <p:cNvSpPr>
            <a:spLocks noGrp="1"/>
          </p:cNvSpPr>
          <p:nvPr>
            <p:ph type="body" sz="quarter" idx="17"/>
          </p:nvPr>
        </p:nvSpPr>
        <p:spPr>
          <a:xfrm>
            <a:off x="1113858" y="3429000"/>
            <a:ext cx="4772203" cy="707231"/>
          </a:xfrm>
          <a:ln>
            <a:noFill/>
          </a:ln>
        </p:spPr>
        <p:txBody>
          <a:bodyPr>
            <a:normAutofit/>
          </a:bodyPr>
          <a:lstStyle/>
          <a:p>
            <a:pPr marL="0" indent="0">
              <a:buNone/>
            </a:pPr>
            <a:r>
              <a:rPr lang="en-AU" sz="1800" dirty="0">
                <a:solidFill>
                  <a:schemeClr val="accent2"/>
                </a:solidFill>
              </a:rPr>
              <a:t>Farnaz Pirasteh</a:t>
            </a:r>
          </a:p>
          <a:p>
            <a:pPr marL="0" indent="0">
              <a:buNone/>
            </a:pPr>
            <a:r>
              <a:rPr lang="en-AU" sz="1800" dirty="0"/>
              <a:t>2</a:t>
            </a:r>
            <a:r>
              <a:rPr lang="en-AU" sz="1800" baseline="30000" dirty="0"/>
              <a:t>nd</a:t>
            </a:r>
            <a:r>
              <a:rPr lang="en-AU" sz="1800" dirty="0"/>
              <a:t> year PhD candidate in CIS</a:t>
            </a:r>
          </a:p>
        </p:txBody>
      </p:sp>
      <p:pic>
        <p:nvPicPr>
          <p:cNvPr id="3076" name="Picture 4" descr="Amazon.com: Blackletter Persian calligraphy canvas print wall art, Arabic  calligraphy art, Persian canvas prints wall art for your unique home  decoration, Persian painting, Iranian gift 50x50 CM (20&quot;x20&quot;) : Home &amp;  Kitchen">
            <a:extLst>
              <a:ext uri="{FF2B5EF4-FFF2-40B4-BE49-F238E27FC236}">
                <a16:creationId xmlns:a16="http://schemas.microsoft.com/office/drawing/2014/main" id="{A2196A63-8B1B-5A7E-8C4E-122EFA1C0222}"/>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914" b="914"/>
          <a:stretch>
            <a:fillRect/>
          </a:stretch>
        </p:blipFill>
        <p:spPr bwMode="auto">
          <a:xfrm rot="19193944">
            <a:off x="6308114" y="1768212"/>
            <a:ext cx="6632942" cy="6527237"/>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9FF6DF24-555A-18B2-21F5-3ACD88CF7218}"/>
              </a:ext>
            </a:extLst>
          </p:cNvPr>
          <p:cNvSpPr txBox="1">
            <a:spLocks/>
          </p:cNvSpPr>
          <p:nvPr/>
        </p:nvSpPr>
        <p:spPr>
          <a:xfrm>
            <a:off x="903922" y="5751576"/>
            <a:ext cx="4772203" cy="707231"/>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600"/>
              </a:spcAft>
              <a:buFont typeface="Arial" panose="020B0604020202020204" pitchFamily="34" charset="0"/>
              <a:buChar char="•"/>
              <a:defRPr sz="1600" b="1" kern="1200">
                <a:solidFill>
                  <a:schemeClr val="tx2"/>
                </a:solidFill>
                <a:latin typeface="+mn-lt"/>
                <a:ea typeface="+mn-ea"/>
                <a:cs typeface="+mn-cs"/>
              </a:defRPr>
            </a:lvl1pPr>
            <a:lvl2pPr marL="0" indent="0" algn="l" defTabSz="914400" rtl="0" eaLnBrk="1" latinLnBrk="0" hangingPunct="1">
              <a:lnSpc>
                <a:spcPct val="90000"/>
              </a:lnSpc>
              <a:spcBef>
                <a:spcPts val="0"/>
              </a:spcBef>
              <a:buFont typeface="Arial" panose="020B0604020202020204" pitchFamily="34" charset="0"/>
              <a:buNone/>
              <a:defRPr sz="1600" kern="1200">
                <a:solidFill>
                  <a:schemeClr val="tx2"/>
                </a:solidFill>
                <a:latin typeface="+mn-lt"/>
                <a:ea typeface="+mn-ea"/>
                <a:cs typeface="+mn-cs"/>
              </a:defRPr>
            </a:lvl2pPr>
            <a:lvl3pPr marL="0" indent="0" algn="l" defTabSz="914400" rtl="0" eaLnBrk="1" latinLnBrk="0" hangingPunct="1">
              <a:lnSpc>
                <a:spcPct val="90000"/>
              </a:lnSpc>
              <a:spcBef>
                <a:spcPts val="0"/>
              </a:spcBef>
              <a:buFont typeface="Arial" panose="020B0604020202020204" pitchFamily="34" charset="0"/>
              <a:buNone/>
              <a:defRPr sz="1600" b="0" kern="1200">
                <a:solidFill>
                  <a:schemeClr val="tx2"/>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600" b="0" kern="1200">
                <a:solidFill>
                  <a:schemeClr val="tx2"/>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600" b="0" kern="1200">
                <a:solidFill>
                  <a:schemeClr val="tx2"/>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600" b="0" kern="1200">
                <a:solidFill>
                  <a:schemeClr val="tx2"/>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600" b="0" kern="1200">
                <a:solidFill>
                  <a:schemeClr val="tx2"/>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600" kern="1200">
                <a:solidFill>
                  <a:schemeClr val="tx2"/>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600" kern="1200">
                <a:solidFill>
                  <a:schemeClr val="tx2"/>
                </a:solidFill>
                <a:latin typeface="+mn-lt"/>
                <a:ea typeface="+mn-ea"/>
                <a:cs typeface="+mn-cs"/>
              </a:defRPr>
            </a:lvl9pPr>
          </a:lstStyle>
          <a:p>
            <a:pPr marL="0" indent="0">
              <a:buFont typeface="Arial" panose="020B0604020202020204" pitchFamily="34" charset="0"/>
              <a:buNone/>
            </a:pPr>
            <a:r>
              <a:rPr lang="en-AU" sz="1400" dirty="0"/>
              <a:t>Friday 20 February 2026</a:t>
            </a:r>
          </a:p>
        </p:txBody>
      </p:sp>
      <p:sp>
        <p:nvSpPr>
          <p:cNvPr id="7" name="Text Placeholder 2">
            <a:extLst>
              <a:ext uri="{FF2B5EF4-FFF2-40B4-BE49-F238E27FC236}">
                <a16:creationId xmlns:a16="http://schemas.microsoft.com/office/drawing/2014/main" id="{954CD837-26B8-CCBD-9FA6-0E9E2D555B4E}"/>
              </a:ext>
            </a:extLst>
          </p:cNvPr>
          <p:cNvSpPr txBox="1">
            <a:spLocks/>
          </p:cNvSpPr>
          <p:nvPr/>
        </p:nvSpPr>
        <p:spPr>
          <a:xfrm>
            <a:off x="903921" y="5397960"/>
            <a:ext cx="4772203" cy="707231"/>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600"/>
              </a:spcAft>
              <a:buFont typeface="Arial" panose="020B0604020202020204" pitchFamily="34" charset="0"/>
              <a:buChar char="•"/>
              <a:defRPr sz="1600" b="1" kern="1200">
                <a:solidFill>
                  <a:schemeClr val="tx2"/>
                </a:solidFill>
                <a:latin typeface="+mn-lt"/>
                <a:ea typeface="+mn-ea"/>
                <a:cs typeface="+mn-cs"/>
              </a:defRPr>
            </a:lvl1pPr>
            <a:lvl2pPr marL="0" indent="0" algn="l" defTabSz="914400" rtl="0" eaLnBrk="1" latinLnBrk="0" hangingPunct="1">
              <a:lnSpc>
                <a:spcPct val="90000"/>
              </a:lnSpc>
              <a:spcBef>
                <a:spcPts val="0"/>
              </a:spcBef>
              <a:buFont typeface="Arial" panose="020B0604020202020204" pitchFamily="34" charset="0"/>
              <a:buNone/>
              <a:defRPr sz="1600" kern="1200">
                <a:solidFill>
                  <a:schemeClr val="tx2"/>
                </a:solidFill>
                <a:latin typeface="+mn-lt"/>
                <a:ea typeface="+mn-ea"/>
                <a:cs typeface="+mn-cs"/>
              </a:defRPr>
            </a:lvl2pPr>
            <a:lvl3pPr marL="0" indent="0" algn="l" defTabSz="914400" rtl="0" eaLnBrk="1" latinLnBrk="0" hangingPunct="1">
              <a:lnSpc>
                <a:spcPct val="90000"/>
              </a:lnSpc>
              <a:spcBef>
                <a:spcPts val="0"/>
              </a:spcBef>
              <a:buFont typeface="Arial" panose="020B0604020202020204" pitchFamily="34" charset="0"/>
              <a:buNone/>
              <a:defRPr sz="1600" b="0" kern="1200">
                <a:solidFill>
                  <a:schemeClr val="tx2"/>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600" b="0" kern="1200">
                <a:solidFill>
                  <a:schemeClr val="tx2"/>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600" b="0" kern="1200">
                <a:solidFill>
                  <a:schemeClr val="tx2"/>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600" b="0" kern="1200">
                <a:solidFill>
                  <a:schemeClr val="tx2"/>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600" b="0" kern="1200">
                <a:solidFill>
                  <a:schemeClr val="tx2"/>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600" kern="1200">
                <a:solidFill>
                  <a:schemeClr val="tx2"/>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600" kern="1200">
                <a:solidFill>
                  <a:schemeClr val="tx2"/>
                </a:solidFill>
                <a:latin typeface="+mn-lt"/>
                <a:ea typeface="+mn-ea"/>
                <a:cs typeface="+mn-cs"/>
              </a:defRPr>
            </a:lvl9pPr>
          </a:lstStyle>
          <a:p>
            <a:pPr marL="0" indent="0">
              <a:buFont typeface="Arial" panose="020B0604020202020204" pitchFamily="34" charset="0"/>
              <a:buNone/>
            </a:pPr>
            <a:r>
              <a:rPr lang="en-AU" sz="1800" dirty="0">
                <a:solidFill>
                  <a:schemeClr val="accent2"/>
                </a:solidFill>
              </a:rPr>
              <a:t>FEIT Festival of Languages</a:t>
            </a:r>
          </a:p>
        </p:txBody>
      </p:sp>
    </p:spTree>
    <p:extLst>
      <p:ext uri="{BB962C8B-B14F-4D97-AF65-F5344CB8AC3E}">
        <p14:creationId xmlns:p14="http://schemas.microsoft.com/office/powerpoint/2010/main" val="430333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B152-FC65-3AFF-1FDD-8698FAFDF3A2}"/>
              </a:ext>
            </a:extLst>
          </p:cNvPr>
          <p:cNvSpPr>
            <a:spLocks noGrp="1"/>
          </p:cNvSpPr>
          <p:nvPr>
            <p:ph type="title"/>
          </p:nvPr>
        </p:nvSpPr>
        <p:spPr/>
        <p:txBody>
          <a:bodyPr/>
          <a:lstStyle/>
          <a:p>
            <a:r>
              <a:rPr lang="en-AU" dirty="0"/>
              <a:t>How many alphabets?</a:t>
            </a:r>
          </a:p>
        </p:txBody>
      </p:sp>
      <p:sp>
        <p:nvSpPr>
          <p:cNvPr id="3" name="Content Placeholder 2">
            <a:extLst>
              <a:ext uri="{FF2B5EF4-FFF2-40B4-BE49-F238E27FC236}">
                <a16:creationId xmlns:a16="http://schemas.microsoft.com/office/drawing/2014/main" id="{48CC86F0-8C9E-2A3E-78EA-07124813AD2F}"/>
              </a:ext>
            </a:extLst>
          </p:cNvPr>
          <p:cNvSpPr>
            <a:spLocks noGrp="1"/>
          </p:cNvSpPr>
          <p:nvPr>
            <p:ph idx="1"/>
          </p:nvPr>
        </p:nvSpPr>
        <p:spPr/>
        <p:txBody>
          <a:bodyPr/>
          <a:lstStyle/>
          <a:p>
            <a:endParaRPr lang="en-AU" dirty="0"/>
          </a:p>
        </p:txBody>
      </p:sp>
      <p:sp>
        <p:nvSpPr>
          <p:cNvPr id="4" name="Slide Number Placeholder 3">
            <a:extLst>
              <a:ext uri="{FF2B5EF4-FFF2-40B4-BE49-F238E27FC236}">
                <a16:creationId xmlns:a16="http://schemas.microsoft.com/office/drawing/2014/main" id="{249718FC-1E1C-60F2-8B6A-99CB5AAB42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22DD25-61AE-413C-B4D2-EF2365C9B2E1}"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pic>
        <p:nvPicPr>
          <p:cNvPr id="8" name="Picture 7" descr="A table with different colored letters&#10;&#10;AI-generated content may be incorrect.">
            <a:extLst>
              <a:ext uri="{FF2B5EF4-FFF2-40B4-BE49-F238E27FC236}">
                <a16:creationId xmlns:a16="http://schemas.microsoft.com/office/drawing/2014/main" id="{ADB23194-DFE2-8E0F-9340-F7734DFFAA92}"/>
              </a:ext>
            </a:extLst>
          </p:cNvPr>
          <p:cNvPicPr>
            <a:picLocks noChangeAspect="1"/>
          </p:cNvPicPr>
          <p:nvPr/>
        </p:nvPicPr>
        <p:blipFill>
          <a:blip r:embed="rId2"/>
          <a:stretch>
            <a:fillRect/>
          </a:stretch>
        </p:blipFill>
        <p:spPr>
          <a:xfrm>
            <a:off x="2121408" y="1637502"/>
            <a:ext cx="8279602" cy="5090608"/>
          </a:xfrm>
          <a:prstGeom prst="rect">
            <a:avLst/>
          </a:prstGeom>
        </p:spPr>
      </p:pic>
    </p:spTree>
    <p:extLst>
      <p:ext uri="{BB962C8B-B14F-4D97-AF65-F5344CB8AC3E}">
        <p14:creationId xmlns:p14="http://schemas.microsoft.com/office/powerpoint/2010/main" val="3853498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2273-2C82-CC59-F456-FA4909F53B86}"/>
              </a:ext>
            </a:extLst>
          </p:cNvPr>
          <p:cNvSpPr>
            <a:spLocks noGrp="1"/>
          </p:cNvSpPr>
          <p:nvPr>
            <p:ph type="title"/>
          </p:nvPr>
        </p:nvSpPr>
        <p:spPr/>
        <p:txBody>
          <a:bodyPr/>
          <a:lstStyle/>
          <a:p>
            <a:r>
              <a:rPr lang="en-AU" dirty="0"/>
              <a:t>Let’s Try Persian!</a:t>
            </a:r>
          </a:p>
        </p:txBody>
      </p:sp>
      <p:sp>
        <p:nvSpPr>
          <p:cNvPr id="3" name="Content Placeholder 2">
            <a:extLst>
              <a:ext uri="{FF2B5EF4-FFF2-40B4-BE49-F238E27FC236}">
                <a16:creationId xmlns:a16="http://schemas.microsoft.com/office/drawing/2014/main" id="{4F1A5333-8CA2-D523-290C-4A6405EF009E}"/>
              </a:ext>
            </a:extLst>
          </p:cNvPr>
          <p:cNvSpPr>
            <a:spLocks noGrp="1"/>
          </p:cNvSpPr>
          <p:nvPr>
            <p:ph idx="1"/>
          </p:nvPr>
        </p:nvSpPr>
        <p:spPr/>
        <p:txBody>
          <a:bodyPr/>
          <a:lstStyle/>
          <a:p>
            <a:endParaRPr lang="en-AU"/>
          </a:p>
        </p:txBody>
      </p:sp>
      <p:pic>
        <p:nvPicPr>
          <p:cNvPr id="4" name="Picture 3" descr="A table with text on it&#10;&#10;AI-generated content may be incorrect.">
            <a:extLst>
              <a:ext uri="{FF2B5EF4-FFF2-40B4-BE49-F238E27FC236}">
                <a16:creationId xmlns:a16="http://schemas.microsoft.com/office/drawing/2014/main" id="{65D97A4D-E632-B220-0C50-C01747A641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1415" y="1453701"/>
            <a:ext cx="6894959" cy="5575574"/>
          </a:xfrm>
          <a:prstGeom prst="rect">
            <a:avLst/>
          </a:prstGeom>
        </p:spPr>
      </p:pic>
      <p:pic>
        <p:nvPicPr>
          <p:cNvPr id="5" name="Picture 4" descr="A cartoon character with a white background&#10;&#10;AI-generated content may be incorrect.">
            <a:extLst>
              <a:ext uri="{FF2B5EF4-FFF2-40B4-BE49-F238E27FC236}">
                <a16:creationId xmlns:a16="http://schemas.microsoft.com/office/drawing/2014/main" id="{C513DD90-D0CC-0785-7127-E413F1CC439A}"/>
              </a:ext>
            </a:extLst>
          </p:cNvPr>
          <p:cNvPicPr>
            <a:picLocks noChangeAspect="1"/>
          </p:cNvPicPr>
          <p:nvPr/>
        </p:nvPicPr>
        <p:blipFill rotWithShape="1">
          <a:blip r:embed="rId5">
            <a:extLst>
              <a:ext uri="{28A0092B-C50C-407E-A947-70E740481C1C}">
                <a14:useLocalDpi xmlns:a14="http://schemas.microsoft.com/office/drawing/2010/main" val="0"/>
              </a:ext>
            </a:extLst>
          </a:blip>
          <a:srcRect l="60346" t="579"/>
          <a:stretch>
            <a:fillRect/>
          </a:stretch>
        </p:blipFill>
        <p:spPr bwMode="auto">
          <a:xfrm>
            <a:off x="9346374" y="549464"/>
            <a:ext cx="2398903" cy="21923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8101855"/>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2177349" y="234746"/>
            <a:ext cx="7668806" cy="1189565"/>
          </a:xfrm>
        </p:spPr>
        <p:txBody>
          <a:bodyPr>
            <a:normAutofit/>
          </a:bodyPr>
          <a:lstStyle/>
          <a:p>
            <a:pPr algn="ctr"/>
            <a:r>
              <a:rPr lang="en-US" altLang="en-US" sz="6532" b="1" dirty="0">
                <a:solidFill>
                  <a:schemeClr val="accent2"/>
                </a:solidFill>
              </a:rPr>
              <a:t>Iran</a:t>
            </a:r>
          </a:p>
        </p:txBody>
      </p:sp>
      <p:sp>
        <p:nvSpPr>
          <p:cNvPr id="3" name="Content Placeholder 2"/>
          <p:cNvSpPr>
            <a:spLocks noGrp="1"/>
          </p:cNvSpPr>
          <p:nvPr>
            <p:ph idx="1"/>
          </p:nvPr>
        </p:nvSpPr>
        <p:spPr>
          <a:xfrm>
            <a:off x="2155748" y="1493438"/>
            <a:ext cx="8027403" cy="1082994"/>
          </a:xfrm>
        </p:spPr>
        <p:txBody>
          <a:bodyPr>
            <a:normAutofit/>
          </a:bodyPr>
          <a:lstStyle/>
          <a:p>
            <a:pPr algn="ctr">
              <a:buFont typeface="Times New Roman" panose="02020603050405020304" pitchFamily="18" charset="0"/>
              <a:buNone/>
              <a:defRPr/>
            </a:pPr>
            <a:r>
              <a:rPr lang="en-US" sz="3266" b="1" dirty="0">
                <a:solidFill>
                  <a:srgbClr val="0070C0"/>
                </a:solidFill>
                <a:latin typeface="Lucida Sans" panose="020B0602030504090204" pitchFamily="34" charset="0"/>
              </a:rPr>
              <a:t>The land of Art, Beauty and Poetry! </a:t>
            </a:r>
          </a:p>
        </p:txBody>
      </p:sp>
      <p:pic>
        <p:nvPicPr>
          <p:cNvPr id="137218" name="Picture 2" descr="http://2.bp.blogspot.com/-jHqsh2cVGaU/UThAFiptqgI/AAAAAAAAI8I/tdhudpZlXKI/s1600/ov7ax2v24g08k19t0e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8765" y="2278320"/>
            <a:ext cx="6744228" cy="4504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137218"/>
                                        </p:tgtEl>
                                        <p:attrNameLst>
                                          <p:attrName>style.visibility</p:attrName>
                                        </p:attrNameLst>
                                      </p:cBhvr>
                                      <p:to>
                                        <p:strVal val="visible"/>
                                      </p:to>
                                    </p:set>
                                    <p:animEffect transition="in" filter="circle(in)">
                                      <p:cBhvr>
                                        <p:cTn id="7" dur="2000"/>
                                        <p:tgtEl>
                                          <p:spTgt spid="137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B974B-BBD3-D33A-0E26-66729E35946E}"/>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EDDE1F3C-757D-BFE3-49D5-3BAFA2C641EF}"/>
              </a:ext>
            </a:extLst>
          </p:cNvPr>
          <p:cNvSpPr>
            <a:spLocks noGrp="1"/>
          </p:cNvSpPr>
          <p:nvPr>
            <p:ph idx="1"/>
          </p:nvPr>
        </p:nvSpPr>
        <p:spPr/>
        <p:txBody>
          <a:bodyPr/>
          <a:lstStyle/>
          <a:p>
            <a:endParaRPr lang="en-AU"/>
          </a:p>
        </p:txBody>
      </p:sp>
      <p:sp>
        <p:nvSpPr>
          <p:cNvPr id="4" name="Slide Number Placeholder 3">
            <a:extLst>
              <a:ext uri="{FF2B5EF4-FFF2-40B4-BE49-F238E27FC236}">
                <a16:creationId xmlns:a16="http://schemas.microsoft.com/office/drawing/2014/main" id="{D864F467-E9B0-AF52-8FAB-104216A850A9}"/>
              </a:ext>
            </a:extLst>
          </p:cNvPr>
          <p:cNvSpPr>
            <a:spLocks noGrp="1"/>
          </p:cNvSpPr>
          <p:nvPr>
            <p:ph type="sldNum" sz="quarter" idx="12"/>
          </p:nvPr>
        </p:nvSpPr>
        <p:spPr/>
        <p:txBody>
          <a:bodyPr/>
          <a:lstStyle/>
          <a:p>
            <a:fld id="{DC22DD25-61AE-413C-B4D2-EF2365C9B2E1}" type="slidenum">
              <a:rPr lang="en-AU" noProof="0" smtClean="0"/>
              <a:t>13</a:t>
            </a:fld>
            <a:endParaRPr lang="en-AU" noProof="0"/>
          </a:p>
        </p:txBody>
      </p:sp>
      <p:pic>
        <p:nvPicPr>
          <p:cNvPr id="5126" name="Picture 6" descr="Thank You In Many Languages Images – Browse 735 Stock Photos, Vectors, and  Video | Adobe Stock">
            <a:extLst>
              <a:ext uri="{FF2B5EF4-FFF2-40B4-BE49-F238E27FC236}">
                <a16:creationId xmlns:a16="http://schemas.microsoft.com/office/drawing/2014/main" id="{F5E5F50F-F2AC-5A04-2EDE-7699B10D8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399" y="0"/>
            <a:ext cx="11901202" cy="7152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429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489CB88E-14F0-4CA6-CB80-DFCA7AF278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BCE13B-DD5D-5A96-EF8B-590A5668E432}"/>
              </a:ext>
            </a:extLst>
          </p:cNvPr>
          <p:cNvSpPr>
            <a:spLocks noGrp="1"/>
          </p:cNvSpPr>
          <p:nvPr>
            <p:ph type="title"/>
          </p:nvPr>
        </p:nvSpPr>
        <p:spPr/>
        <p:txBody>
          <a:bodyPr/>
          <a:lstStyle/>
          <a:p>
            <a:r>
              <a:rPr lang="en-AU" dirty="0"/>
              <a:t>I would like to acknowledge the people of IRAN!</a:t>
            </a:r>
          </a:p>
        </p:txBody>
      </p:sp>
      <p:sp>
        <p:nvSpPr>
          <p:cNvPr id="3" name="Content Placeholder 2">
            <a:extLst>
              <a:ext uri="{FF2B5EF4-FFF2-40B4-BE49-F238E27FC236}">
                <a16:creationId xmlns:a16="http://schemas.microsoft.com/office/drawing/2014/main" id="{26FCDAF7-5352-9C51-D682-91133269CF69}"/>
              </a:ext>
            </a:extLst>
          </p:cNvPr>
          <p:cNvSpPr>
            <a:spLocks noGrp="1"/>
          </p:cNvSpPr>
          <p:nvPr>
            <p:ph idx="1"/>
          </p:nvPr>
        </p:nvSpPr>
        <p:spPr/>
        <p:txBody>
          <a:bodyPr vert="horz" lIns="91440" tIns="45720" rIns="91440" bIns="45720" rtlCol="0" anchor="t">
            <a:normAutofit/>
          </a:bodyPr>
          <a:lstStyle/>
          <a:p>
            <a:r>
              <a:rPr lang="en-GB" b="1" dirty="0"/>
              <a:t>It’s not about politics — it’s about humanity:</a:t>
            </a:r>
            <a:endParaRPr lang="en-US"/>
          </a:p>
          <a:p>
            <a:pPr marL="342900" indent="-342900">
              <a:buChar char="•"/>
            </a:pPr>
            <a:r>
              <a:rPr lang="en-GB" dirty="0">
                <a:solidFill>
                  <a:srgbClr val="FF0000"/>
                </a:solidFill>
                <a:ea typeface="Calibri"/>
                <a:cs typeface="Calibri"/>
              </a:rPr>
              <a:t>Since January 2026 (Dey 1404), </a:t>
            </a:r>
          </a:p>
          <a:p>
            <a:r>
              <a:rPr lang="en-GB" dirty="0">
                <a:solidFill>
                  <a:srgbClr val="000000"/>
                </a:solidFill>
                <a:ea typeface="Calibri"/>
                <a:cs typeface="Calibri"/>
              </a:rPr>
              <a:t>in just </a:t>
            </a:r>
            <a:r>
              <a:rPr lang="en-GB" dirty="0">
                <a:solidFill>
                  <a:srgbClr val="FF0000"/>
                </a:solidFill>
                <a:ea typeface="Calibri"/>
                <a:cs typeface="Calibri"/>
              </a:rPr>
              <a:t>two days of nationwide protests</a:t>
            </a:r>
            <a:r>
              <a:rPr lang="en-GB" dirty="0">
                <a:solidFill>
                  <a:srgbClr val="000000"/>
                </a:solidFill>
                <a:ea typeface="Calibri"/>
                <a:cs typeface="Calibri"/>
              </a:rPr>
              <a:t>, the authorities of the</a:t>
            </a:r>
            <a:endParaRPr lang="en-GB"/>
          </a:p>
          <a:p>
            <a:r>
              <a:rPr lang="en-GB" dirty="0">
                <a:solidFill>
                  <a:srgbClr val="000000"/>
                </a:solidFill>
                <a:ea typeface="Calibri"/>
                <a:cs typeface="Calibri"/>
              </a:rPr>
              <a:t>Islamic Republic of Iran carried out a brutal massacre against</a:t>
            </a:r>
            <a:endParaRPr lang="en-GB"/>
          </a:p>
          <a:p>
            <a:r>
              <a:rPr lang="en-GB" dirty="0">
                <a:solidFill>
                  <a:srgbClr val="000000"/>
                </a:solidFill>
                <a:ea typeface="Calibri"/>
                <a:cs typeface="Calibri"/>
              </a:rPr>
              <a:t>civilians expressing their grievances. </a:t>
            </a:r>
            <a:endParaRPr lang="en-GB"/>
          </a:p>
          <a:p>
            <a:pPr marL="342900" indent="-342900">
              <a:buChar char="•"/>
            </a:pPr>
            <a:r>
              <a:rPr lang="en-GB" dirty="0">
                <a:solidFill>
                  <a:srgbClr val="000000"/>
                </a:solidFill>
                <a:ea typeface="Calibri"/>
                <a:cs typeface="Calibri"/>
              </a:rPr>
              <a:t>During this period, the government completely shut down the internet,</a:t>
            </a:r>
            <a:endParaRPr lang="en-GB"/>
          </a:p>
          <a:p>
            <a:r>
              <a:rPr lang="en-GB" dirty="0">
                <a:solidFill>
                  <a:srgbClr val="000000"/>
                </a:solidFill>
                <a:ea typeface="Calibri"/>
                <a:cs typeface="Calibri"/>
              </a:rPr>
              <a:t>cutting off all information and preventing the world from seeing the scale </a:t>
            </a:r>
            <a:endParaRPr lang="en-GB"/>
          </a:p>
          <a:p>
            <a:r>
              <a:rPr lang="en-GB" dirty="0">
                <a:solidFill>
                  <a:srgbClr val="000000"/>
                </a:solidFill>
                <a:ea typeface="Calibri"/>
                <a:cs typeface="Calibri"/>
              </a:rPr>
              <a:t>of the violence. According to multiple reports, as many as </a:t>
            </a:r>
            <a:r>
              <a:rPr lang="en-GB" dirty="0">
                <a:solidFill>
                  <a:srgbClr val="FF0000"/>
                </a:solidFill>
                <a:ea typeface="Calibri"/>
                <a:cs typeface="Calibri"/>
              </a:rPr>
              <a:t>36,500 people </a:t>
            </a:r>
            <a:endParaRPr lang="en-GB"/>
          </a:p>
          <a:p>
            <a:r>
              <a:rPr lang="en-GB" dirty="0">
                <a:solidFill>
                  <a:srgbClr val="000000"/>
                </a:solidFill>
                <a:ea typeface="Calibri"/>
                <a:cs typeface="Calibri"/>
              </a:rPr>
              <a:t>have been killed, including at least </a:t>
            </a:r>
            <a:r>
              <a:rPr lang="en-GB" dirty="0">
                <a:solidFill>
                  <a:srgbClr val="FF0000"/>
                </a:solidFill>
                <a:ea typeface="Calibri"/>
                <a:cs typeface="Calibri"/>
              </a:rPr>
              <a:t>144 children </a:t>
            </a:r>
            <a:r>
              <a:rPr lang="en-GB" dirty="0">
                <a:solidFill>
                  <a:srgbClr val="000000"/>
                </a:solidFill>
                <a:ea typeface="Calibri"/>
                <a:cs typeface="Calibri"/>
              </a:rPr>
              <a:t>confirmed by UNICEF.</a:t>
            </a:r>
            <a:endParaRPr lang="en-AU">
              <a:solidFill>
                <a:srgbClr val="000000"/>
              </a:solidFill>
              <a:ea typeface="Calibri"/>
              <a:cs typeface="Calibri"/>
            </a:endParaRPr>
          </a:p>
        </p:txBody>
      </p:sp>
      <p:pic>
        <p:nvPicPr>
          <p:cNvPr id="5" name="Picture 4">
            <a:extLst>
              <a:ext uri="{FF2B5EF4-FFF2-40B4-BE49-F238E27FC236}">
                <a16:creationId xmlns:a16="http://schemas.microsoft.com/office/drawing/2014/main" id="{10FB9121-57D8-3A29-BDFC-0FC187771A4A}"/>
              </a:ext>
            </a:extLst>
          </p:cNvPr>
          <p:cNvPicPr>
            <a:picLocks noChangeAspect="1"/>
          </p:cNvPicPr>
          <p:nvPr/>
        </p:nvPicPr>
        <p:blipFill>
          <a:blip r:embed="rId3"/>
          <a:stretch>
            <a:fillRect/>
          </a:stretch>
        </p:blipFill>
        <p:spPr>
          <a:xfrm>
            <a:off x="8129016" y="1532415"/>
            <a:ext cx="3966084" cy="5087832"/>
          </a:xfrm>
          <a:prstGeom prst="rect">
            <a:avLst/>
          </a:prstGeom>
        </p:spPr>
      </p:pic>
    </p:spTree>
    <p:extLst>
      <p:ext uri="{BB962C8B-B14F-4D97-AF65-F5344CB8AC3E}">
        <p14:creationId xmlns:p14="http://schemas.microsoft.com/office/powerpoint/2010/main" val="100510535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67643403-9A33-3EFC-5EE9-1249593F0B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31E6DC-9759-9599-243A-78B888AF667D}"/>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3C3EC6E2-2615-BD2D-F448-059A5482D55C}"/>
              </a:ext>
            </a:extLst>
          </p:cNvPr>
          <p:cNvSpPr>
            <a:spLocks noGrp="1"/>
          </p:cNvSpPr>
          <p:nvPr>
            <p:ph idx="1"/>
          </p:nvPr>
        </p:nvSpPr>
        <p:spPr/>
        <p:txBody>
          <a:bodyPr/>
          <a:lstStyle/>
          <a:p>
            <a:endParaRPr lang="en-AU" dirty="0"/>
          </a:p>
        </p:txBody>
      </p:sp>
      <p:pic>
        <p:nvPicPr>
          <p:cNvPr id="2050" name="Picture 2">
            <a:extLst>
              <a:ext uri="{FF2B5EF4-FFF2-40B4-BE49-F238E27FC236}">
                <a16:creationId xmlns:a16="http://schemas.microsoft.com/office/drawing/2014/main" id="{13CD6C31-50A5-67A3-D9E4-3D0856376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3503" y="2762549"/>
            <a:ext cx="3141020" cy="17974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DF655F0-BF64-470E-318C-E7AC5BBF5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0829" y="2734056"/>
            <a:ext cx="3192948" cy="18259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CDF36045-B4B6-80EB-4FDA-98B2A06A3E9B}"/>
              </a:ext>
            </a:extLst>
          </p:cNvPr>
          <p:cNvSpPr/>
          <p:nvPr/>
        </p:nvSpPr>
        <p:spPr>
          <a:xfrm>
            <a:off x="5838745" y="3287758"/>
            <a:ext cx="1066879" cy="52224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199195331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80863-07B0-9437-D53D-B12E0991BB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C42140-DFA8-F43A-49F9-00149F78B439}"/>
              </a:ext>
            </a:extLst>
          </p:cNvPr>
          <p:cNvSpPr>
            <a:spLocks noGrp="1"/>
          </p:cNvSpPr>
          <p:nvPr>
            <p:ph idx="1"/>
          </p:nvPr>
        </p:nvSpPr>
        <p:spPr/>
        <p:txBody>
          <a:bodyPr vert="horz" lIns="91440" tIns="45720" rIns="91440" bIns="45720" rtlCol="0" anchor="t">
            <a:noAutofit/>
          </a:bodyPr>
          <a:lstStyle/>
          <a:p>
            <a:r>
              <a:rPr lang="en-US" sz="1600">
                <a:solidFill>
                  <a:srgbClr val="202122"/>
                </a:solidFill>
                <a:highlight>
                  <a:srgbClr val="FFFFFF"/>
                </a:highlight>
                <a:ea typeface="+mn-lt"/>
                <a:cs typeface="+mn-lt"/>
              </a:rPr>
              <a:t>The poem is also inscribed on a large hand-made carpet installed in 2005</a:t>
            </a:r>
            <a:endParaRPr lang="en-US" sz="1600" baseline="30000">
              <a:solidFill>
                <a:srgbClr val="3366CC"/>
              </a:solidFill>
              <a:highlight>
                <a:srgbClr val="FFFFFF"/>
              </a:highlight>
              <a:ea typeface="+mn-lt"/>
              <a:cs typeface="+mn-lt"/>
            </a:endParaRPr>
          </a:p>
          <a:p>
            <a:r>
              <a:rPr lang="en-US" sz="1600">
                <a:solidFill>
                  <a:srgbClr val="202122"/>
                </a:solidFill>
                <a:highlight>
                  <a:srgbClr val="FFFFFF"/>
                </a:highlight>
                <a:ea typeface="+mn-lt"/>
                <a:cs typeface="+mn-lt"/>
              </a:rPr>
              <a:t>on the wall of a meeting room in the United Nations building in New York. </a:t>
            </a:r>
            <a:endParaRPr lang="en-US" sz="1400">
              <a:ea typeface="Calibri"/>
              <a:cs typeface="Calibri"/>
            </a:endParaRPr>
          </a:p>
        </p:txBody>
      </p:sp>
      <p:sp>
        <p:nvSpPr>
          <p:cNvPr id="4" name="Slide Number Placeholder 3">
            <a:extLst>
              <a:ext uri="{FF2B5EF4-FFF2-40B4-BE49-F238E27FC236}">
                <a16:creationId xmlns:a16="http://schemas.microsoft.com/office/drawing/2014/main" id="{BB0D48C7-9647-171F-520A-3A020A21C70D}"/>
              </a:ext>
            </a:extLst>
          </p:cNvPr>
          <p:cNvSpPr>
            <a:spLocks noGrp="1"/>
          </p:cNvSpPr>
          <p:nvPr>
            <p:ph type="sldNum" sz="quarter" idx="12"/>
          </p:nvPr>
        </p:nvSpPr>
        <p:spPr/>
        <p:txBody>
          <a:bodyPr/>
          <a:lstStyle/>
          <a:p>
            <a:fld id="{DC22DD25-61AE-413C-B4D2-EF2365C9B2E1}" type="slidenum">
              <a:rPr lang="en-AU" noProof="0" smtClean="0"/>
              <a:t>16</a:t>
            </a:fld>
            <a:endParaRPr lang="en-AU" noProof="0"/>
          </a:p>
        </p:txBody>
      </p:sp>
      <p:pic>
        <p:nvPicPr>
          <p:cNvPr id="6" name="Picture 5" descr="Persian carpet, UNNY255G, 2005, Iran">
            <a:extLst>
              <a:ext uri="{FF2B5EF4-FFF2-40B4-BE49-F238E27FC236}">
                <a16:creationId xmlns:a16="http://schemas.microsoft.com/office/drawing/2014/main" id="{9087DA0B-A8E3-6856-0FFA-FBCC54CA9B9A}"/>
              </a:ext>
            </a:extLst>
          </p:cNvPr>
          <p:cNvPicPr>
            <a:picLocks noChangeAspect="1"/>
          </p:cNvPicPr>
          <p:nvPr/>
        </p:nvPicPr>
        <p:blipFill>
          <a:blip r:embed="rId2"/>
          <a:stretch>
            <a:fillRect/>
          </a:stretch>
        </p:blipFill>
        <p:spPr>
          <a:xfrm>
            <a:off x="6321348" y="838979"/>
            <a:ext cx="5466643" cy="6054929"/>
          </a:xfrm>
          <a:prstGeom prst="rect">
            <a:avLst/>
          </a:prstGeom>
        </p:spPr>
      </p:pic>
      <p:sp>
        <p:nvSpPr>
          <p:cNvPr id="5" name="TextBox 4">
            <a:extLst>
              <a:ext uri="{FF2B5EF4-FFF2-40B4-BE49-F238E27FC236}">
                <a16:creationId xmlns:a16="http://schemas.microsoft.com/office/drawing/2014/main" id="{B4184DAB-5F89-828A-CECB-9FEDFAF95E6C}"/>
              </a:ext>
            </a:extLst>
          </p:cNvPr>
          <p:cNvSpPr txBox="1"/>
          <p:nvPr/>
        </p:nvSpPr>
        <p:spPr>
          <a:xfrm>
            <a:off x="479778" y="2681111"/>
            <a:ext cx="60960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"Human Beings are members of a wholeIn creation of one essence and soulIf one member is inflicted with painOther members uneasy will remainIf you have no sympathy for human painThe name of human you can not pertain"</a:t>
            </a:r>
          </a:p>
          <a:p>
            <a:pPr algn="ctr"/>
            <a:endParaRPr lang="en-US"/>
          </a:p>
        </p:txBody>
      </p:sp>
      <p:sp>
        <p:nvSpPr>
          <p:cNvPr id="7" name="TextBox 6">
            <a:extLst>
              <a:ext uri="{FF2B5EF4-FFF2-40B4-BE49-F238E27FC236}">
                <a16:creationId xmlns:a16="http://schemas.microsoft.com/office/drawing/2014/main" id="{0679BE9F-D97D-2B5F-154A-F17E57CE2AA7}"/>
              </a:ext>
            </a:extLst>
          </p:cNvPr>
          <p:cNvSpPr txBox="1"/>
          <p:nvPr/>
        </p:nvSpPr>
        <p:spPr>
          <a:xfrm>
            <a:off x="945444" y="4162778"/>
            <a:ext cx="60960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a-IR"/>
              <a:t>بنی آدم اعضای یک پیکر اند</a:t>
            </a:r>
            <a:br>
              <a:rPr dirty="0"/>
            </a:br>
            <a:r>
              <a:rPr lang="fa-IR"/>
              <a:t>که در آفرينش ز یک گوهرند</a:t>
            </a:r>
            <a:endParaRPr lang="en-US"/>
          </a:p>
          <a:p>
            <a:r>
              <a:rPr lang="fa-IR"/>
              <a:t>چو عضوى به‌درد آورَد روزگار</a:t>
            </a:r>
            <a:br>
              <a:rPr dirty="0"/>
            </a:br>
            <a:r>
              <a:rPr lang="fa-IR"/>
              <a:t>دگر عضوها را نمانَد قرار</a:t>
            </a:r>
            <a:endParaRPr lang="en-US"/>
          </a:p>
          <a:p>
            <a:r>
              <a:rPr lang="fa-IR"/>
              <a:t>تو کز محنت دیگران بی‌غمی</a:t>
            </a:r>
            <a:endParaRPr lang="en-US">
              <a:ea typeface="Calibri"/>
              <a:cs typeface="Calibri"/>
            </a:endParaRPr>
          </a:p>
          <a:p>
            <a:pPr algn="ctr"/>
            <a:endParaRPr lang="en-US"/>
          </a:p>
        </p:txBody>
      </p:sp>
    </p:spTree>
    <p:extLst>
      <p:ext uri="{BB962C8B-B14F-4D97-AF65-F5344CB8AC3E}">
        <p14:creationId xmlns:p14="http://schemas.microsoft.com/office/powerpoint/2010/main" val="1591963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EBBC558-6949-D056-AA6E-E6EA48296D1C}"/>
              </a:ext>
            </a:extLst>
          </p:cNvPr>
          <p:cNvSpPr>
            <a:spLocks noGrp="1"/>
          </p:cNvSpPr>
          <p:nvPr>
            <p:ph type="subTitle" idx="1"/>
          </p:nvPr>
        </p:nvSpPr>
        <p:spPr>
          <a:xfrm>
            <a:off x="829247" y="2551783"/>
            <a:ext cx="9521761" cy="2272930"/>
          </a:xfrm>
        </p:spPr>
        <p:txBody>
          <a:bodyPr/>
          <a:lstStyle/>
          <a:p>
            <a:pPr marL="342900" indent="-342900">
              <a:buFontTx/>
              <a:buChar char="-"/>
            </a:pPr>
            <a:r>
              <a:rPr lang="en-AU" sz="2400" b="0" dirty="0"/>
              <a:t>Doing my PhD in CIS, Information Systems</a:t>
            </a:r>
          </a:p>
          <a:p>
            <a:pPr marL="342900" indent="-342900">
              <a:buFontTx/>
              <a:buChar char="-"/>
            </a:pPr>
            <a:r>
              <a:rPr lang="en-AU" sz="2400" b="0" dirty="0"/>
              <a:t>Research in Social Media Analytics, focusing on Influencers </a:t>
            </a:r>
          </a:p>
          <a:p>
            <a:pPr marL="342900" indent="-342900">
              <a:buFontTx/>
              <a:buChar char="-"/>
            </a:pPr>
            <a:r>
              <a:rPr lang="en-AU" sz="2400" b="0" dirty="0"/>
              <a:t>Tutor in CS, TA at the Science Gallery</a:t>
            </a:r>
          </a:p>
          <a:p>
            <a:pPr marL="342900" indent="-342900">
              <a:buFontTx/>
              <a:buChar char="-"/>
            </a:pPr>
            <a:r>
              <a:rPr lang="en-AU" sz="2400" b="0" dirty="0"/>
              <a:t>GSA Research Officer</a:t>
            </a:r>
          </a:p>
        </p:txBody>
      </p:sp>
      <p:sp>
        <p:nvSpPr>
          <p:cNvPr id="7" name="Title 1">
            <a:extLst>
              <a:ext uri="{FF2B5EF4-FFF2-40B4-BE49-F238E27FC236}">
                <a16:creationId xmlns:a16="http://schemas.microsoft.com/office/drawing/2014/main" id="{DE414B9A-D56E-9077-3AC2-CB6A111F5D7D}"/>
              </a:ext>
            </a:extLst>
          </p:cNvPr>
          <p:cNvSpPr txBox="1">
            <a:spLocks/>
          </p:cNvSpPr>
          <p:nvPr/>
        </p:nvSpPr>
        <p:spPr>
          <a:xfrm>
            <a:off x="2260869" y="755832"/>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Who am I?</a:t>
            </a:r>
          </a:p>
        </p:txBody>
      </p:sp>
    </p:spTree>
    <p:extLst>
      <p:ext uri="{BB962C8B-B14F-4D97-AF65-F5344CB8AC3E}">
        <p14:creationId xmlns:p14="http://schemas.microsoft.com/office/powerpoint/2010/main" val="2073895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E7E7D48-5283-FD93-F4D1-C092D463D96B}"/>
              </a:ext>
            </a:extLst>
          </p:cNvPr>
          <p:cNvSpPr>
            <a:spLocks noGrp="1"/>
          </p:cNvSpPr>
          <p:nvPr>
            <p:ph type="subTitle" idx="1"/>
          </p:nvPr>
        </p:nvSpPr>
        <p:spPr>
          <a:xfrm>
            <a:off x="2456879" y="755832"/>
            <a:ext cx="6604825" cy="2272930"/>
          </a:xfrm>
        </p:spPr>
        <p:txBody>
          <a:bodyPr/>
          <a:lstStyle/>
          <a:p>
            <a:r>
              <a:rPr lang="en-AU" dirty="0"/>
              <a:t>Where Is Persian Spoken?</a:t>
            </a:r>
          </a:p>
        </p:txBody>
      </p:sp>
      <p:sp>
        <p:nvSpPr>
          <p:cNvPr id="7" name="TextBox 6">
            <a:extLst>
              <a:ext uri="{FF2B5EF4-FFF2-40B4-BE49-F238E27FC236}">
                <a16:creationId xmlns:a16="http://schemas.microsoft.com/office/drawing/2014/main" id="{A6123143-5D79-D3BD-0A14-529CA6B53908}"/>
              </a:ext>
            </a:extLst>
          </p:cNvPr>
          <p:cNvSpPr txBox="1"/>
          <p:nvPr/>
        </p:nvSpPr>
        <p:spPr>
          <a:xfrm>
            <a:off x="2456879" y="2074912"/>
            <a:ext cx="6604824" cy="1754326"/>
          </a:xfrm>
          <a:prstGeom prst="rect">
            <a:avLst/>
          </a:prstGeom>
          <a:noFill/>
        </p:spPr>
        <p:txBody>
          <a:bodyPr wrap="square">
            <a:spAutoFit/>
          </a:bodyPr>
          <a:lstStyle/>
          <a:p>
            <a:pPr>
              <a:buNone/>
            </a:pPr>
            <a:r>
              <a:rPr lang="en-AU" dirty="0"/>
              <a:t>Persian is spoken by over </a:t>
            </a:r>
            <a:r>
              <a:rPr lang="en-AU" b="1" dirty="0"/>
              <a:t>120 million people</a:t>
            </a:r>
            <a:br>
              <a:rPr lang="en-AU" dirty="0"/>
            </a:br>
            <a:r>
              <a:rPr lang="en-AU" dirty="0"/>
              <a:t>Mainly in:</a:t>
            </a:r>
          </a:p>
          <a:p>
            <a:pPr>
              <a:buFont typeface="Arial" panose="020B0604020202020204" pitchFamily="34" charset="0"/>
              <a:buChar char="•"/>
            </a:pPr>
            <a:r>
              <a:rPr lang="en-AU" b="1" dirty="0"/>
              <a:t>Iran</a:t>
            </a:r>
            <a:r>
              <a:rPr lang="en-AU" dirty="0"/>
              <a:t> (Farsi)</a:t>
            </a:r>
          </a:p>
          <a:p>
            <a:pPr>
              <a:buFont typeface="Arial" panose="020B0604020202020204" pitchFamily="34" charset="0"/>
              <a:buChar char="•"/>
            </a:pPr>
            <a:r>
              <a:rPr lang="en-AU" b="1" dirty="0"/>
              <a:t>Afghanistan</a:t>
            </a:r>
            <a:r>
              <a:rPr lang="en-AU" dirty="0"/>
              <a:t> (Dari)</a:t>
            </a:r>
          </a:p>
          <a:p>
            <a:pPr>
              <a:buFont typeface="Arial" panose="020B0604020202020204" pitchFamily="34" charset="0"/>
              <a:buChar char="•"/>
            </a:pPr>
            <a:r>
              <a:rPr lang="en-AU" b="1" dirty="0"/>
              <a:t>Tajikistan</a:t>
            </a:r>
            <a:r>
              <a:rPr lang="en-AU" dirty="0"/>
              <a:t> (Tajik)</a:t>
            </a:r>
          </a:p>
          <a:p>
            <a:pPr>
              <a:buNone/>
            </a:pPr>
            <a:r>
              <a:rPr lang="en-AU" dirty="0"/>
              <a:t>Different accents — same language 🤝</a:t>
            </a:r>
          </a:p>
        </p:txBody>
      </p:sp>
    </p:spTree>
    <p:extLst>
      <p:ext uri="{BB962C8B-B14F-4D97-AF65-F5344CB8AC3E}">
        <p14:creationId xmlns:p14="http://schemas.microsoft.com/office/powerpoint/2010/main" val="3228156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C1FE9-A182-D558-41DF-8F23FF09780C}"/>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04A1C025-9F88-0207-8C2B-46467CD60091}"/>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BF163377-72E9-D08B-055C-57D010F5E4EF}"/>
              </a:ext>
            </a:extLst>
          </p:cNvPr>
          <p:cNvPicPr>
            <a:picLocks noChangeAspect="1"/>
          </p:cNvPicPr>
          <p:nvPr/>
        </p:nvPicPr>
        <p:blipFill>
          <a:blip r:embed="rId2"/>
          <a:stretch>
            <a:fillRect/>
          </a:stretch>
        </p:blipFill>
        <p:spPr>
          <a:xfrm>
            <a:off x="351598" y="0"/>
            <a:ext cx="11488804" cy="6858000"/>
          </a:xfrm>
          <a:prstGeom prst="rect">
            <a:avLst/>
          </a:prstGeom>
        </p:spPr>
      </p:pic>
    </p:spTree>
    <p:extLst>
      <p:ext uri="{BB962C8B-B14F-4D97-AF65-F5344CB8AC3E}">
        <p14:creationId xmlns:p14="http://schemas.microsoft.com/office/powerpoint/2010/main" val="2615745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D222-FDF2-FE47-573A-4E0F13778591}"/>
              </a:ext>
            </a:extLst>
          </p:cNvPr>
          <p:cNvSpPr>
            <a:spLocks noGrp="1"/>
          </p:cNvSpPr>
          <p:nvPr>
            <p:ph type="title"/>
          </p:nvPr>
        </p:nvSpPr>
        <p:spPr>
          <a:noFill/>
        </p:spPr>
        <p:txBody>
          <a:bodyPr vert="horz" wrap="square" lIns="90000" tIns="90000" rIns="90000" bIns="90000" rtlCol="0" anchor="t" anchorCtr="0">
            <a:noAutofit/>
          </a:bodyPr>
          <a:lstStyle/>
          <a:p>
            <a:pPr>
              <a:spcBef>
                <a:spcPts val="1000"/>
              </a:spcBef>
              <a:spcAft>
                <a:spcPts val="600"/>
              </a:spcAft>
              <a:buFont typeface="Arial" panose="020B0604020202020204" pitchFamily="34" charset="0"/>
            </a:pPr>
            <a:r>
              <a:rPr lang="en-GB" sz="3800" b="1" dirty="0">
                <a:solidFill>
                  <a:schemeClr val="tx2"/>
                </a:solidFill>
                <a:ea typeface="+mn-ea"/>
                <a:cs typeface="+mn-cs"/>
              </a:rPr>
              <a:t>One of the Oldest Living Languages</a:t>
            </a:r>
            <a:endParaRPr lang="en-AU" sz="3800" b="1" dirty="0">
              <a:solidFill>
                <a:schemeClr val="tx2"/>
              </a:solidFill>
              <a:ea typeface="+mn-ea"/>
              <a:cs typeface="+mn-cs"/>
            </a:endParaRPr>
          </a:p>
        </p:txBody>
      </p:sp>
      <p:sp>
        <p:nvSpPr>
          <p:cNvPr id="3" name="Content Placeholder 2">
            <a:extLst>
              <a:ext uri="{FF2B5EF4-FFF2-40B4-BE49-F238E27FC236}">
                <a16:creationId xmlns:a16="http://schemas.microsoft.com/office/drawing/2014/main" id="{3CC74F40-FE6B-64C6-88DD-3E23985032E4}"/>
              </a:ext>
            </a:extLst>
          </p:cNvPr>
          <p:cNvSpPr>
            <a:spLocks noGrp="1"/>
          </p:cNvSpPr>
          <p:nvPr>
            <p:ph idx="1"/>
          </p:nvPr>
        </p:nvSpPr>
        <p:spPr/>
        <p:txBody>
          <a:bodyPr/>
          <a:lstStyle/>
          <a:p>
            <a:pPr marL="342900" indent="-342900">
              <a:buFont typeface="Arial" panose="020B0604020202020204" pitchFamily="34" charset="0"/>
              <a:buChar char="•"/>
            </a:pPr>
            <a:r>
              <a:rPr lang="en-GB" dirty="0"/>
              <a:t>Persian is one of the </a:t>
            </a:r>
            <a:r>
              <a:rPr lang="en-GB" b="1" dirty="0"/>
              <a:t>oldest living languages</a:t>
            </a:r>
            <a:r>
              <a:rPr lang="en-GB" dirty="0"/>
              <a:t> in the world</a:t>
            </a:r>
            <a:br>
              <a:rPr lang="en-GB" dirty="0"/>
            </a:br>
            <a:r>
              <a:rPr lang="en-GB" dirty="0"/>
              <a:t>📜 Over </a:t>
            </a:r>
            <a:r>
              <a:rPr lang="en-GB" b="1" dirty="0"/>
              <a:t>2,500 years old</a:t>
            </a:r>
            <a:br>
              <a:rPr lang="en-GB" dirty="0"/>
            </a:br>
            <a:r>
              <a:rPr lang="en-GB" dirty="0"/>
              <a:t>Still spoken, still evolving, still alive</a:t>
            </a:r>
            <a:endParaRPr lang="en-AU" dirty="0"/>
          </a:p>
        </p:txBody>
      </p:sp>
      <p:sp>
        <p:nvSpPr>
          <p:cNvPr id="4" name="Slide Number Placeholder 3">
            <a:extLst>
              <a:ext uri="{FF2B5EF4-FFF2-40B4-BE49-F238E27FC236}">
                <a16:creationId xmlns:a16="http://schemas.microsoft.com/office/drawing/2014/main" id="{BC1C3A1B-3861-9E37-FF4D-EBBB7D068630}"/>
              </a:ext>
            </a:extLst>
          </p:cNvPr>
          <p:cNvSpPr>
            <a:spLocks noGrp="1"/>
          </p:cNvSpPr>
          <p:nvPr>
            <p:ph type="sldNum" sz="quarter" idx="12"/>
          </p:nvPr>
        </p:nvSpPr>
        <p:spPr/>
        <p:txBody>
          <a:bodyPr/>
          <a:lstStyle/>
          <a:p>
            <a:fld id="{DC22DD25-61AE-413C-B4D2-EF2365C9B2E1}" type="slidenum">
              <a:rPr lang="en-AU" noProof="0" smtClean="0"/>
              <a:t>5</a:t>
            </a:fld>
            <a:endParaRPr lang="en-AU" noProof="0"/>
          </a:p>
        </p:txBody>
      </p:sp>
      <p:pic>
        <p:nvPicPr>
          <p:cNvPr id="3074" name="Picture 2" descr="No photo description available.">
            <a:extLst>
              <a:ext uri="{FF2B5EF4-FFF2-40B4-BE49-F238E27FC236}">
                <a16:creationId xmlns:a16="http://schemas.microsoft.com/office/drawing/2014/main" id="{B246BDBE-D5BD-4790-A728-3232F69FF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959" y="1681379"/>
            <a:ext cx="4610100" cy="4359551"/>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0FF7FE3B-66DD-F4CE-5DCA-588D4BD5C15A}"/>
              </a:ext>
            </a:extLst>
          </p:cNvPr>
          <p:cNvSpPr/>
          <p:nvPr/>
        </p:nvSpPr>
        <p:spPr>
          <a:xfrm>
            <a:off x="8019288" y="4264218"/>
            <a:ext cx="1835061" cy="192567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630339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D222-FDF2-FE47-573A-4E0F13778591}"/>
              </a:ext>
            </a:extLst>
          </p:cNvPr>
          <p:cNvSpPr>
            <a:spLocks noGrp="1"/>
          </p:cNvSpPr>
          <p:nvPr>
            <p:ph type="title"/>
          </p:nvPr>
        </p:nvSpPr>
        <p:spPr/>
        <p:txBody>
          <a:bodyPr/>
          <a:lstStyle/>
          <a:p>
            <a:r>
              <a:rPr lang="en-GB" dirty="0"/>
              <a:t>A Language of Culture &amp; Poetry</a:t>
            </a:r>
            <a:endParaRPr lang="en-AU" dirty="0"/>
          </a:p>
        </p:txBody>
      </p:sp>
      <p:sp>
        <p:nvSpPr>
          <p:cNvPr id="3" name="Content Placeholder 2">
            <a:extLst>
              <a:ext uri="{FF2B5EF4-FFF2-40B4-BE49-F238E27FC236}">
                <a16:creationId xmlns:a16="http://schemas.microsoft.com/office/drawing/2014/main" id="{3CC74F40-FE6B-64C6-88DD-3E23985032E4}"/>
              </a:ext>
            </a:extLst>
          </p:cNvPr>
          <p:cNvSpPr>
            <a:spLocks noGrp="1"/>
          </p:cNvSpPr>
          <p:nvPr>
            <p:ph idx="1"/>
          </p:nvPr>
        </p:nvSpPr>
        <p:spPr/>
        <p:txBody>
          <a:bodyPr/>
          <a:lstStyle/>
          <a:p>
            <a:r>
              <a:rPr lang="en-GB" dirty="0"/>
              <a:t>Persian is famous for:</a:t>
            </a:r>
          </a:p>
          <a:p>
            <a:pPr marL="342900" indent="-342900">
              <a:buFont typeface="Wingdings" panose="05000000000000000000" pitchFamily="2" charset="2"/>
              <a:buChar char="§"/>
            </a:pPr>
            <a:r>
              <a:rPr lang="en-GB" dirty="0"/>
              <a:t>Poetry &amp; storytelling</a:t>
            </a:r>
          </a:p>
          <a:p>
            <a:pPr marL="342900" indent="-342900">
              <a:buFont typeface="Wingdings" panose="05000000000000000000" pitchFamily="2" charset="2"/>
              <a:buChar char="§"/>
            </a:pPr>
            <a:r>
              <a:rPr lang="en-GB" dirty="0"/>
              <a:t>Music &amp; everyday expressions</a:t>
            </a:r>
          </a:p>
          <a:p>
            <a:pPr marL="342900" indent="-342900">
              <a:buFont typeface="Wingdings" panose="05000000000000000000" pitchFamily="2" charset="2"/>
              <a:buChar char="§"/>
            </a:pPr>
            <a:r>
              <a:rPr lang="en-GB" dirty="0"/>
              <a:t>Warm, emotional communication</a:t>
            </a:r>
          </a:p>
          <a:p>
            <a:endParaRPr lang="en-GB" dirty="0">
              <a:solidFill>
                <a:srgbClr val="FF0000"/>
              </a:solidFill>
            </a:endParaRPr>
          </a:p>
          <a:p>
            <a:r>
              <a:rPr lang="en-GB" dirty="0">
                <a:solidFill>
                  <a:srgbClr val="FF0000"/>
                </a:solidFill>
              </a:rPr>
              <a:t>Fun fact: </a:t>
            </a:r>
            <a:r>
              <a:rPr lang="en-GB" dirty="0"/>
              <a:t>Persian poetry is still quoted in daily life 💬</a:t>
            </a:r>
          </a:p>
          <a:p>
            <a:endParaRPr lang="en-AU" dirty="0"/>
          </a:p>
        </p:txBody>
      </p:sp>
      <p:sp>
        <p:nvSpPr>
          <p:cNvPr id="4" name="Slide Number Placeholder 3">
            <a:extLst>
              <a:ext uri="{FF2B5EF4-FFF2-40B4-BE49-F238E27FC236}">
                <a16:creationId xmlns:a16="http://schemas.microsoft.com/office/drawing/2014/main" id="{BC1C3A1B-3861-9E37-FF4D-EBBB7D068630}"/>
              </a:ext>
            </a:extLst>
          </p:cNvPr>
          <p:cNvSpPr>
            <a:spLocks noGrp="1"/>
          </p:cNvSpPr>
          <p:nvPr>
            <p:ph type="sldNum" sz="quarter" idx="12"/>
          </p:nvPr>
        </p:nvSpPr>
        <p:spPr/>
        <p:txBody>
          <a:bodyPr/>
          <a:lstStyle/>
          <a:p>
            <a:fld id="{DC22DD25-61AE-413C-B4D2-EF2365C9B2E1}" type="slidenum">
              <a:rPr lang="en-AU" noProof="0" smtClean="0"/>
              <a:t>6</a:t>
            </a:fld>
            <a:endParaRPr lang="en-AU" noProof="0"/>
          </a:p>
        </p:txBody>
      </p:sp>
      <p:pic>
        <p:nvPicPr>
          <p:cNvPr id="6" name="Picture 5">
            <a:extLst>
              <a:ext uri="{FF2B5EF4-FFF2-40B4-BE49-F238E27FC236}">
                <a16:creationId xmlns:a16="http://schemas.microsoft.com/office/drawing/2014/main" id="{D7FCE5EE-E19E-EC4B-3FBE-BEE75E1C6CA8}"/>
              </a:ext>
            </a:extLst>
          </p:cNvPr>
          <p:cNvPicPr>
            <a:picLocks noChangeAspect="1"/>
          </p:cNvPicPr>
          <p:nvPr/>
        </p:nvPicPr>
        <p:blipFill>
          <a:blip r:embed="rId3"/>
          <a:stretch>
            <a:fillRect/>
          </a:stretch>
        </p:blipFill>
        <p:spPr>
          <a:xfrm>
            <a:off x="6192011" y="1413891"/>
            <a:ext cx="6344813" cy="4758610"/>
          </a:xfrm>
          <a:prstGeom prst="rect">
            <a:avLst/>
          </a:prstGeom>
        </p:spPr>
      </p:pic>
    </p:spTree>
    <p:extLst>
      <p:ext uri="{BB962C8B-B14F-4D97-AF65-F5344CB8AC3E}">
        <p14:creationId xmlns:p14="http://schemas.microsoft.com/office/powerpoint/2010/main" val="129880260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513D4-F9F1-7624-E27C-C8DFDB706600}"/>
              </a:ext>
            </a:extLst>
          </p:cNvPr>
          <p:cNvSpPr>
            <a:spLocks noGrp="1"/>
          </p:cNvSpPr>
          <p:nvPr>
            <p:ph type="title"/>
          </p:nvPr>
        </p:nvSpPr>
        <p:spPr/>
        <p:txBody>
          <a:bodyPr/>
          <a:lstStyle/>
          <a:p>
            <a:r>
              <a:rPr lang="en-AU" dirty="0"/>
              <a:t>I would like to acknowledge the people of IRAN!</a:t>
            </a:r>
          </a:p>
        </p:txBody>
      </p:sp>
      <p:sp>
        <p:nvSpPr>
          <p:cNvPr id="3" name="Content Placeholder 2">
            <a:extLst>
              <a:ext uri="{FF2B5EF4-FFF2-40B4-BE49-F238E27FC236}">
                <a16:creationId xmlns:a16="http://schemas.microsoft.com/office/drawing/2014/main" id="{E27ECB2B-4FBB-CCF5-338A-3D5EB596014B}"/>
              </a:ext>
            </a:extLst>
          </p:cNvPr>
          <p:cNvSpPr>
            <a:spLocks noGrp="1"/>
          </p:cNvSpPr>
          <p:nvPr>
            <p:ph idx="1"/>
          </p:nvPr>
        </p:nvSpPr>
        <p:spPr/>
        <p:txBody>
          <a:bodyPr vert="horz" lIns="91440" tIns="45720" rIns="91440" bIns="45720" rtlCol="0" anchor="t">
            <a:normAutofit/>
          </a:bodyPr>
          <a:lstStyle/>
          <a:p>
            <a:r>
              <a:rPr lang="en-GB" b="1" dirty="0"/>
              <a:t>It’s not about politics — it’s about humanity.</a:t>
            </a:r>
            <a:endParaRPr lang="en-US" dirty="0"/>
          </a:p>
          <a:p>
            <a:pPr marL="342900" indent="-342900">
              <a:buChar char="•"/>
            </a:pPr>
            <a:endParaRPr lang="en-GB" dirty="0">
              <a:solidFill>
                <a:srgbClr val="FF0000"/>
              </a:solidFill>
              <a:ea typeface="Calibri"/>
              <a:cs typeface="Calibri"/>
            </a:endParaRPr>
          </a:p>
        </p:txBody>
      </p:sp>
      <p:pic>
        <p:nvPicPr>
          <p:cNvPr id="5" name="Picture 4">
            <a:extLst>
              <a:ext uri="{FF2B5EF4-FFF2-40B4-BE49-F238E27FC236}">
                <a16:creationId xmlns:a16="http://schemas.microsoft.com/office/drawing/2014/main" id="{57E84DAF-B039-8ED4-41CC-80EF26F40295}"/>
              </a:ext>
            </a:extLst>
          </p:cNvPr>
          <p:cNvPicPr>
            <a:picLocks noChangeAspect="1"/>
          </p:cNvPicPr>
          <p:nvPr/>
        </p:nvPicPr>
        <p:blipFill>
          <a:blip r:embed="rId3"/>
          <a:stretch>
            <a:fillRect/>
          </a:stretch>
        </p:blipFill>
        <p:spPr>
          <a:xfrm>
            <a:off x="5786572" y="1532415"/>
            <a:ext cx="3966084" cy="5087832"/>
          </a:xfrm>
          <a:prstGeom prst="rect">
            <a:avLst/>
          </a:prstGeom>
        </p:spPr>
      </p:pic>
    </p:spTree>
    <p:extLst>
      <p:ext uri="{BB962C8B-B14F-4D97-AF65-F5344CB8AC3E}">
        <p14:creationId xmlns:p14="http://schemas.microsoft.com/office/powerpoint/2010/main" val="209281581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66117-6BE4-2BEC-E196-A87FA4F50347}"/>
              </a:ext>
            </a:extLst>
          </p:cNvPr>
          <p:cNvSpPr>
            <a:spLocks noGrp="1"/>
          </p:cNvSpPr>
          <p:nvPr>
            <p:ph type="title"/>
          </p:nvPr>
        </p:nvSpPr>
        <p:spPr/>
        <p:txBody>
          <a:bodyPr/>
          <a:lstStyle/>
          <a:p>
            <a:r>
              <a:rPr lang="en-AU" dirty="0"/>
              <a:t>We are stronger together </a:t>
            </a:r>
            <a:r>
              <a:rPr lang="en-AU" dirty="0">
                <a:sym typeface="Wingdings" panose="05000000000000000000" pitchFamily="2" charset="2"/>
              </a:rPr>
              <a:t></a:t>
            </a:r>
            <a:endParaRPr lang="en-AU" dirty="0"/>
          </a:p>
        </p:txBody>
      </p:sp>
      <p:sp>
        <p:nvSpPr>
          <p:cNvPr id="3" name="Content Placeholder 2">
            <a:extLst>
              <a:ext uri="{FF2B5EF4-FFF2-40B4-BE49-F238E27FC236}">
                <a16:creationId xmlns:a16="http://schemas.microsoft.com/office/drawing/2014/main" id="{DEC27389-01B7-2A2C-0918-BD1218C1AB2F}"/>
              </a:ext>
            </a:extLst>
          </p:cNvPr>
          <p:cNvSpPr>
            <a:spLocks noGrp="1"/>
          </p:cNvSpPr>
          <p:nvPr>
            <p:ph idx="1"/>
          </p:nvPr>
        </p:nvSpPr>
        <p:spPr>
          <a:xfrm>
            <a:off x="1554606" y="1607804"/>
            <a:ext cx="11408409" cy="4376944"/>
          </a:xfrm>
        </p:spPr>
        <p:txBody>
          <a:bodyPr/>
          <a:lstStyle/>
          <a:p>
            <a:r>
              <a:rPr lang="en-AU" dirty="0"/>
              <a:t>If you have an Iranian in your group, </a:t>
            </a:r>
          </a:p>
          <a:p>
            <a:r>
              <a:rPr lang="en-AU" dirty="0"/>
              <a:t>please know that they mostly are not OK. </a:t>
            </a:r>
          </a:p>
          <a:p>
            <a:r>
              <a:rPr lang="en-AU" dirty="0"/>
              <a:t>Please reach out, and support in your capacity.</a:t>
            </a:r>
          </a:p>
          <a:p>
            <a:endParaRPr lang="en-AU" dirty="0"/>
          </a:p>
        </p:txBody>
      </p:sp>
      <p:pic>
        <p:nvPicPr>
          <p:cNvPr id="4098" name="Picture 2" descr="We are stronger together motivational quote | Premium Vector">
            <a:extLst>
              <a:ext uri="{FF2B5EF4-FFF2-40B4-BE49-F238E27FC236}">
                <a16:creationId xmlns:a16="http://schemas.microsoft.com/office/drawing/2014/main" id="{4C696F43-3D51-9314-5C8D-CA3324877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6032" y="3075432"/>
            <a:ext cx="3782568" cy="378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93519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FA076-BD61-7159-7E1C-AB852EF4F985}"/>
              </a:ext>
            </a:extLst>
          </p:cNvPr>
          <p:cNvSpPr>
            <a:spLocks noGrp="1"/>
          </p:cNvSpPr>
          <p:nvPr>
            <p:ph type="title"/>
          </p:nvPr>
        </p:nvSpPr>
        <p:spPr/>
        <p:txBody>
          <a:bodyPr/>
          <a:lstStyle/>
          <a:p>
            <a:r>
              <a:rPr lang="en-GB" dirty="0"/>
              <a:t>Fun Facts about Persian </a:t>
            </a:r>
            <a:r>
              <a:rPr lang="en-GB" dirty="0">
                <a:sym typeface="Wingdings" panose="05000000000000000000" pitchFamily="2" charset="2"/>
              </a:rPr>
              <a:t></a:t>
            </a:r>
            <a:endParaRPr lang="en-AU" dirty="0"/>
          </a:p>
        </p:txBody>
      </p:sp>
      <p:sp>
        <p:nvSpPr>
          <p:cNvPr id="3" name="Content Placeholder 2">
            <a:extLst>
              <a:ext uri="{FF2B5EF4-FFF2-40B4-BE49-F238E27FC236}">
                <a16:creationId xmlns:a16="http://schemas.microsoft.com/office/drawing/2014/main" id="{BB7EEF02-B3AB-E082-24BB-DC00C707F322}"/>
              </a:ext>
            </a:extLst>
          </p:cNvPr>
          <p:cNvSpPr>
            <a:spLocks noGrp="1"/>
          </p:cNvSpPr>
          <p:nvPr>
            <p:ph idx="1"/>
          </p:nvPr>
        </p:nvSpPr>
        <p:spPr>
          <a:xfrm>
            <a:off x="686688" y="1964250"/>
            <a:ext cx="11408409" cy="4376944"/>
          </a:xfrm>
        </p:spPr>
        <p:txBody>
          <a:bodyPr/>
          <a:lstStyle/>
          <a:p>
            <a:pPr marL="342900" indent="-342900">
              <a:buFont typeface="Arial" panose="020B0604020202020204" pitchFamily="34" charset="0"/>
              <a:buChar char="•"/>
            </a:pPr>
            <a:r>
              <a:rPr lang="en-US" altLang="en-US" sz="2400" dirty="0">
                <a:latin typeface="+mj-lt"/>
              </a:rPr>
              <a:t>Persian is written from </a:t>
            </a:r>
            <a:r>
              <a:rPr lang="en-US" altLang="en-US" sz="2400" b="1" dirty="0">
                <a:latin typeface="+mj-lt"/>
              </a:rPr>
              <a:t>right to left </a:t>
            </a:r>
            <a:r>
              <a:rPr lang="en-US" altLang="en-US" sz="2400" dirty="0">
                <a:latin typeface="+mj-lt"/>
              </a:rPr>
              <a:t>➡️⬅️</a:t>
            </a:r>
          </a:p>
          <a:p>
            <a:pPr marL="342900" lvl="0" indent="-342900" eaLnBrk="0" fontAlgn="base" hangingPunct="0">
              <a:spcBef>
                <a:spcPct val="0"/>
              </a:spcBef>
              <a:spcAft>
                <a:spcPct val="0"/>
              </a:spcAft>
              <a:buFont typeface="Arial" panose="020B0604020202020204" pitchFamily="34" charset="0"/>
              <a:buChar char="•"/>
            </a:pPr>
            <a:r>
              <a:rPr lang="en-US" altLang="en-US" sz="2400" dirty="0">
                <a:latin typeface="+mj-lt"/>
              </a:rPr>
              <a:t>Persian uses the same alphabet family as </a:t>
            </a:r>
            <a:r>
              <a:rPr lang="en-US" altLang="en-US" sz="2400" b="1" dirty="0">
                <a:latin typeface="+mj-lt"/>
              </a:rPr>
              <a:t>Arabic</a:t>
            </a:r>
            <a:r>
              <a:rPr lang="en-US" altLang="en-US" sz="2400" dirty="0">
                <a:latin typeface="+mj-lt"/>
              </a:rPr>
              <a:t>, but it’s a different language</a:t>
            </a:r>
          </a:p>
          <a:p>
            <a:pPr marL="342900" lvl="0" indent="-342900" eaLnBrk="0" fontAlgn="base" hangingPunct="0">
              <a:spcBef>
                <a:spcPct val="0"/>
              </a:spcBef>
              <a:spcAft>
                <a:spcPct val="0"/>
              </a:spcAft>
              <a:buFont typeface="Arial" panose="020B0604020202020204" pitchFamily="34" charset="0"/>
              <a:buChar char="•"/>
            </a:pPr>
            <a:r>
              <a:rPr lang="en-US" altLang="en-US" sz="2400" dirty="0">
                <a:latin typeface="+mj-lt"/>
              </a:rPr>
              <a:t>Persian has </a:t>
            </a:r>
            <a:r>
              <a:rPr lang="en-US" altLang="en-US" sz="2400" b="1" dirty="0">
                <a:latin typeface="+mj-lt"/>
              </a:rPr>
              <a:t>no grammatical gender</a:t>
            </a:r>
            <a:r>
              <a:rPr lang="en-US" altLang="en-US" sz="2400" dirty="0">
                <a:latin typeface="+mj-lt"/>
              </a:rPr>
              <a:t> (no he/she for objects!)</a:t>
            </a:r>
          </a:p>
          <a:p>
            <a:pPr marL="342900" lvl="0" indent="-342900" eaLnBrk="0" fontAlgn="base" hangingPunct="0">
              <a:spcBef>
                <a:spcPct val="0"/>
              </a:spcBef>
              <a:spcAft>
                <a:spcPct val="0"/>
              </a:spcAft>
              <a:buFont typeface="Arial" panose="020B0604020202020204" pitchFamily="34" charset="0"/>
              <a:buChar char="•"/>
            </a:pPr>
            <a:r>
              <a:rPr lang="en-US" altLang="en-US" sz="2400" dirty="0">
                <a:latin typeface="+mj-lt"/>
              </a:rPr>
              <a:t>Many English words come from Persian, </a:t>
            </a:r>
            <a:r>
              <a:rPr lang="en-US" altLang="en-US" sz="2400" b="1" dirty="0">
                <a:latin typeface="+mj-lt"/>
              </a:rPr>
              <a:t>like “pajamas,” “lemon,” and “bazaar”</a:t>
            </a:r>
          </a:p>
          <a:p>
            <a:pPr marL="342900" indent="-342900" eaLnBrk="0" fontAlgn="base" hangingPunct="0">
              <a:spcBef>
                <a:spcPct val="0"/>
              </a:spcBef>
              <a:spcAft>
                <a:spcPct val="0"/>
              </a:spcAft>
              <a:buFont typeface="Arial" panose="020B0604020202020204" pitchFamily="34" charset="0"/>
              <a:buChar char="•"/>
            </a:pPr>
            <a:r>
              <a:rPr lang="en-US" altLang="en-US" sz="2400" dirty="0">
                <a:latin typeface="+mj-lt"/>
              </a:rPr>
              <a:t>Persian speakers often use </a:t>
            </a:r>
            <a:r>
              <a:rPr lang="en-US" altLang="en-US" sz="2400" b="1" dirty="0">
                <a:latin typeface="+mj-lt"/>
              </a:rPr>
              <a:t>poetry</a:t>
            </a:r>
            <a:r>
              <a:rPr lang="en-US" altLang="en-US" sz="2400" dirty="0">
                <a:latin typeface="+mj-lt"/>
              </a:rPr>
              <a:t> in everyday conversations</a:t>
            </a:r>
          </a:p>
          <a:p>
            <a:pPr lvl="0" eaLnBrk="0" fontAlgn="base" hangingPunct="0">
              <a:spcBef>
                <a:spcPct val="0"/>
              </a:spcBef>
              <a:spcAft>
                <a:spcPct val="0"/>
              </a:spcAft>
              <a:buFontTx/>
              <a:buChar char="•"/>
            </a:pPr>
            <a:endParaRPr lang="en-US" altLang="en-US" dirty="0">
              <a:latin typeface="Arial" panose="020B0604020202020204" pitchFamily="34" charset="0"/>
            </a:endParaRPr>
          </a:p>
          <a:p>
            <a:pPr marL="342900" indent="-342900">
              <a:buFont typeface="Arial" panose="020B0604020202020204" pitchFamily="34" charset="0"/>
              <a:buChar char="•"/>
            </a:pPr>
            <a:endParaRPr lang="en-GB" dirty="0"/>
          </a:p>
          <a:p>
            <a:endParaRPr lang="en-AU" dirty="0"/>
          </a:p>
        </p:txBody>
      </p:sp>
      <p:pic>
        <p:nvPicPr>
          <p:cNvPr id="2053" name="Picture 5" descr="Fun fact - Free communications icons">
            <a:extLst>
              <a:ext uri="{FF2B5EF4-FFF2-40B4-BE49-F238E27FC236}">
                <a16:creationId xmlns:a16="http://schemas.microsoft.com/office/drawing/2014/main" id="{7956CC68-2435-5CC9-8F8A-3A01CDF8C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5793" y="4613686"/>
            <a:ext cx="1849248" cy="184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49976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UoM-PowerPoint-template-16x9">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16x9" id="{E4E72F1A-F900-4F24-AF10-CEAA15258909}" vid="{98FA2EAE-BBE2-4046-9DB6-4706523E009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themeOverride>
</file>

<file path=ppt/theme/themeOverride2.xml><?xml version="1.0" encoding="utf-8"?>
<a:themeOverride xmlns:a="http://schemas.openxmlformats.org/drawingml/2006/main">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themeOverride>
</file>

<file path=ppt/theme/themeOverride3.xml><?xml version="1.0" encoding="utf-8"?>
<a:themeOverride xmlns:a="http://schemas.openxmlformats.org/drawingml/2006/main">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themeOverride>
</file>

<file path=ppt/theme/themeOverride4.xml><?xml version="1.0" encoding="utf-8"?>
<a:themeOverride xmlns:a="http://schemas.openxmlformats.org/drawingml/2006/main">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themeOverride>
</file>

<file path=ppt/theme/themeOverride5.xml><?xml version="1.0" encoding="utf-8"?>
<a:themeOverride xmlns:a="http://schemas.openxmlformats.org/drawingml/2006/main">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themeOverride>
</file>

<file path=ppt/theme/themeOverride6.xml><?xml version="1.0" encoding="utf-8"?>
<a:themeOverride xmlns:a="http://schemas.openxmlformats.org/drawingml/2006/main">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themeOverride>
</file>

<file path=ppt/theme/themeOverride7.xml><?xml version="1.0" encoding="utf-8"?>
<a:themeOverride xmlns:a="http://schemas.openxmlformats.org/drawingml/2006/main">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themeOverride>
</file>

<file path=ppt/theme/themeOverride8.xml><?xml version="1.0" encoding="utf-8"?>
<a:themeOverride xmlns:a="http://schemas.openxmlformats.org/drawingml/2006/main">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themeOverride>
</file>

<file path=docProps/app.xml><?xml version="1.0" encoding="utf-8"?>
<Properties xmlns="http://schemas.openxmlformats.org/officeDocument/2006/extended-properties" xmlns:vt="http://schemas.openxmlformats.org/officeDocument/2006/docPropsVTypes">
  <TotalTime>86</TotalTime>
  <Words>368</Words>
  <Application>Microsoft Office PowerPoint</Application>
  <PresentationFormat>Widescreen</PresentationFormat>
  <Paragraphs>53</Paragraphs>
  <Slides>16</Slides>
  <Notes>1</Notes>
  <HiddenSlides>0</HiddenSlides>
  <MMClips>0</MMClips>
  <ScaleCrop>false</ScaleCrop>
  <HeadingPairs>
    <vt:vector size="4" baseType="variant">
      <vt:variant>
        <vt:lpstr>Theme</vt:lpstr>
      </vt:variant>
      <vt:variant>
        <vt:i4>2</vt:i4>
      </vt:variant>
      <vt:variant>
        <vt:lpstr>Slide Titles</vt:lpstr>
      </vt:variant>
      <vt:variant>
        <vt:i4>16</vt:i4>
      </vt:variant>
    </vt:vector>
  </HeadingPairs>
  <TitlesOfParts>
    <vt:vector size="18" baseType="lpstr">
      <vt:lpstr>Office Theme</vt:lpstr>
      <vt:lpstr>UoM-PowerPoint-template-16x9</vt:lpstr>
      <vt:lpstr>PowerPoint Presentation</vt:lpstr>
      <vt:lpstr>PowerPoint Presentation</vt:lpstr>
      <vt:lpstr>PowerPoint Presentation</vt:lpstr>
      <vt:lpstr>PowerPoint Presentation</vt:lpstr>
      <vt:lpstr>One of the Oldest Living Languages</vt:lpstr>
      <vt:lpstr>A Language of Culture &amp; Poetry</vt:lpstr>
      <vt:lpstr>I would like to acknowledge the people of IRAN!</vt:lpstr>
      <vt:lpstr>We are stronger together </vt:lpstr>
      <vt:lpstr>Fun Facts about Persian </vt:lpstr>
      <vt:lpstr>How many alphabets?</vt:lpstr>
      <vt:lpstr>Let’s Try Persian!</vt:lpstr>
      <vt:lpstr>Iran</vt:lpstr>
      <vt:lpstr>PowerPoint Presentation</vt:lpstr>
      <vt:lpstr>I would like to acknowledge the people of IRAN!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Farnaz Pirasteh</dc:creator>
  <cp:lastModifiedBy>Farnaz Pirasteh</cp:lastModifiedBy>
  <cp:revision>28</cp:revision>
  <dcterms:created xsi:type="dcterms:W3CDTF">2026-02-20T00:45:20Z</dcterms:created>
  <dcterms:modified xsi:type="dcterms:W3CDTF">2026-02-20T03:34:25Z</dcterms:modified>
</cp:coreProperties>
</file>